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87" r:id="rId5"/>
    <p:sldMasterId id="2147483705" r:id="rId6"/>
  </p:sldMasterIdLst>
  <p:notesMasterIdLst>
    <p:notesMasterId r:id="rId12"/>
  </p:notesMasterIdLst>
  <p:handoutMasterIdLst>
    <p:handoutMasterId r:id="rId13"/>
  </p:handoutMasterIdLst>
  <p:sldIdLst>
    <p:sldId id="257" r:id="rId7"/>
    <p:sldId id="259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6E20"/>
    <a:srgbClr val="454545"/>
    <a:srgbClr val="FF6400"/>
    <a:srgbClr val="FBBD2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6369" autoAdjust="0"/>
  </p:normalViewPr>
  <p:slideViewPr>
    <p:cSldViewPr snapToGrid="0" showGuides="1">
      <p:cViewPr varScale="1">
        <p:scale>
          <a:sx n="160" d="100"/>
          <a:sy n="160" d="100"/>
        </p:scale>
        <p:origin x="186" y="1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2" d="100"/>
          <a:sy n="112" d="100"/>
        </p:scale>
        <p:origin x="34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52192-B826-4AE0-9CD6-BEA9467D12B3}" type="datetimeFigureOut">
              <a:rPr lang="sv-SE" smtClean="0"/>
              <a:t>2020-04-21</a:t>
            </a:fld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E4315-75CA-4BDD-AEB0-30BF4364265C}" type="slidenum">
              <a:rPr lang="sv-SE" smtClean="0"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958957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jpeg>
</file>

<file path=ppt/media/image18.png>
</file>

<file path=ppt/media/image3.png>
</file>

<file path=ppt/media/image4.jpe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96BCB2-2760-41B1-A1BE-7886EF110FCB}" type="datetimeFigureOut">
              <a:rPr lang="sv-SE" noProof="0" smtClean="0"/>
              <a:t>2020-04-21</a:t>
            </a:fld>
            <a:endParaRPr lang="sv-SE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noProof="0" dirty="0"/>
              <a:t>Edit Master text styles</a:t>
            </a:r>
          </a:p>
          <a:p>
            <a:pPr lvl="1"/>
            <a:r>
              <a:rPr lang="sv-SE" noProof="0" dirty="0"/>
              <a:t>Second level</a:t>
            </a:r>
          </a:p>
          <a:p>
            <a:pPr lvl="2"/>
            <a:r>
              <a:rPr lang="sv-SE" noProof="0" dirty="0"/>
              <a:t>Third level</a:t>
            </a:r>
          </a:p>
          <a:p>
            <a:pPr lvl="3"/>
            <a:r>
              <a:rPr lang="sv-SE" noProof="0" dirty="0"/>
              <a:t>Fourth level</a:t>
            </a:r>
          </a:p>
          <a:p>
            <a:pPr lvl="4"/>
            <a:r>
              <a:rPr lang="sv-SE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0377DB-C4B0-49B2-8838-0F01BA83B7C4}" type="slidenum">
              <a:rPr lang="sv-SE" noProof="0" smtClean="0"/>
              <a:t>‹#›</a:t>
            </a:fld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619571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vit øy på svar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0114" y="1379331"/>
            <a:ext cx="5158652" cy="4028488"/>
          </a:xfrm>
          <a:prstGeom prst="rect">
            <a:avLst/>
          </a:prstGeom>
        </p:spPr>
      </p:pic>
      <p:pic>
        <p:nvPicPr>
          <p:cNvPr id="8" name="Picture 7" descr="bouvet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7780" y="3127369"/>
            <a:ext cx="1912926" cy="515019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0" y="-726090"/>
            <a:ext cx="9999661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Legg</a:t>
            </a:r>
            <a:r>
              <a:rPr lang="nb-NO" baseline="0" dirty="0"/>
              <a:t> gjerne inn et </a:t>
            </a:r>
            <a:r>
              <a:rPr lang="nb-NO" dirty="0"/>
              <a:t>bakgrunnsbilde på dette lysbildet! </a:t>
            </a:r>
            <a:br>
              <a:rPr lang="nb-NO" dirty="0"/>
            </a:br>
            <a:r>
              <a:rPr lang="nb-NO" dirty="0"/>
              <a:t>Høyreklikk på bakgrunnen, velg «Formater bakgrunn», «Bilde…» </a:t>
            </a:r>
            <a:r>
              <a:rPr lang="nb-NO" baseline="0" dirty="0"/>
              <a:t>og velg bildet du vil ha som bakgrunn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146044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les S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2A6E6-5934-4502-88A7-8DA49B8EA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975B157-FD50-4268-98A3-EE55D4BE2717}"/>
              </a:ext>
            </a:extLst>
          </p:cNvPr>
          <p:cNvGrpSpPr/>
          <p:nvPr userDrawn="1"/>
        </p:nvGrpSpPr>
        <p:grpSpPr>
          <a:xfrm>
            <a:off x="1335975" y="1671388"/>
            <a:ext cx="9155506" cy="4821487"/>
            <a:chOff x="1462099" y="1438166"/>
            <a:chExt cx="9155506" cy="482148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1FF5FD-FA41-42E8-AF1E-F8D1A0702E6F}"/>
                </a:ext>
              </a:extLst>
            </p:cNvPr>
            <p:cNvSpPr/>
            <p:nvPr/>
          </p:nvSpPr>
          <p:spPr>
            <a:xfrm>
              <a:off x="1462099" y="5226587"/>
              <a:ext cx="9155503" cy="10330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schemeClr val="bg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BE4872B-58E3-403D-956C-BB53E4EE2282}"/>
                </a:ext>
              </a:extLst>
            </p:cNvPr>
            <p:cNvSpPr/>
            <p:nvPr/>
          </p:nvSpPr>
          <p:spPr>
            <a:xfrm>
              <a:off x="1462100" y="3963780"/>
              <a:ext cx="9155503" cy="10330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schemeClr val="bg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8EAF07F-09DD-4ACB-B241-746E393C0C0F}"/>
                </a:ext>
              </a:extLst>
            </p:cNvPr>
            <p:cNvSpPr/>
            <p:nvPr/>
          </p:nvSpPr>
          <p:spPr>
            <a:xfrm>
              <a:off x="1462101" y="2700973"/>
              <a:ext cx="9155503" cy="10330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schemeClr val="bg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1A17FD-BDF2-49E1-A1F7-FE9C6C2A40BA}"/>
                </a:ext>
              </a:extLst>
            </p:cNvPr>
            <p:cNvSpPr/>
            <p:nvPr/>
          </p:nvSpPr>
          <p:spPr>
            <a:xfrm>
              <a:off x="1462102" y="1438166"/>
              <a:ext cx="9155503" cy="10330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schemeClr val="bg1"/>
                </a:solidFill>
              </a:endParaRPr>
            </a:p>
          </p:txBody>
        </p:sp>
        <p:pic>
          <p:nvPicPr>
            <p:cNvPr id="8" name="Graphic 7" descr="Megaphone">
              <a:extLst>
                <a:ext uri="{FF2B5EF4-FFF2-40B4-BE49-F238E27FC236}">
                  <a16:creationId xmlns:a16="http://schemas.microsoft.com/office/drawing/2014/main" id="{1E20BF1D-B129-416B-8F62-F34C20DE2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14352" y="4024600"/>
              <a:ext cx="880593" cy="88059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44D8E7C-E616-40CB-952A-5BA2048BD053}"/>
                </a:ext>
              </a:extLst>
            </p:cNvPr>
            <p:cNvSpPr txBox="1"/>
            <p:nvPr/>
          </p:nvSpPr>
          <p:spPr>
            <a:xfrm>
              <a:off x="2993864" y="4249480"/>
              <a:ext cx="72447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400" noProof="0"/>
                <a:t>Skriv </a:t>
              </a:r>
              <a:r>
                <a:rPr lang="sv-SE" sz="2400" b="1" noProof="0"/>
                <a:t>frågor</a:t>
              </a:r>
              <a:r>
                <a:rPr lang="sv-SE" sz="2400" noProof="0"/>
                <a:t> i chatten – du får svar om det är dags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931382A-744D-4285-8211-512CECC48D03}"/>
                </a:ext>
              </a:extLst>
            </p:cNvPr>
            <p:cNvSpPr txBox="1"/>
            <p:nvPr/>
          </p:nvSpPr>
          <p:spPr>
            <a:xfrm>
              <a:off x="2993863" y="2986673"/>
              <a:ext cx="753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400" b="1" noProof="0" dirty="0"/>
                <a:t>Stäng av</a:t>
              </a:r>
              <a:r>
                <a:rPr lang="sv-SE" sz="2400" noProof="0" dirty="0"/>
                <a:t> din mikrofon – låt föreläsaren styra showen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39DABB-C8F1-4DCE-8483-B0E9F48A1BFF}"/>
                </a:ext>
              </a:extLst>
            </p:cNvPr>
            <p:cNvSpPr txBox="1"/>
            <p:nvPr/>
          </p:nvSpPr>
          <p:spPr>
            <a:xfrm>
              <a:off x="2993863" y="1723866"/>
              <a:ext cx="70118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400" b="1" noProof="0" dirty="0"/>
                <a:t>Stäng av</a:t>
              </a:r>
              <a:r>
                <a:rPr lang="sv-SE" sz="2400" b="0" noProof="0" dirty="0"/>
                <a:t> din webbkamera</a:t>
              </a:r>
              <a:r>
                <a:rPr lang="sv-SE" sz="2400" noProof="0" dirty="0"/>
                <a:t> för att minimera störningar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4F26F9A-2EEC-45E6-B9CD-F5F560E556E4}"/>
                </a:ext>
              </a:extLst>
            </p:cNvPr>
            <p:cNvSpPr txBox="1"/>
            <p:nvPr/>
          </p:nvSpPr>
          <p:spPr>
            <a:xfrm>
              <a:off x="2993863" y="5512287"/>
              <a:ext cx="70118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400" noProof="0"/>
                <a:t>Eventet </a:t>
              </a:r>
              <a:r>
                <a:rPr lang="sv-SE" sz="2400" b="1" noProof="0"/>
                <a:t>spelas in</a:t>
              </a:r>
              <a:r>
                <a:rPr lang="sv-SE" sz="2400" noProof="0"/>
                <a:t> och finns tillgänglig internt efteråt</a:t>
              </a:r>
              <a:endParaRPr lang="sv-SE" sz="2400" b="1" noProof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65A5C94-8AB8-4F14-A268-F1E2D2E5FCF8}"/>
                </a:ext>
              </a:extLst>
            </p:cNvPr>
            <p:cNvGrpSpPr/>
            <p:nvPr/>
          </p:nvGrpSpPr>
          <p:grpSpPr>
            <a:xfrm>
              <a:off x="1708602" y="1520962"/>
              <a:ext cx="914400" cy="914400"/>
              <a:chOff x="1708602" y="1520962"/>
              <a:chExt cx="914400" cy="914400"/>
            </a:xfrm>
          </p:grpSpPr>
          <p:pic>
            <p:nvPicPr>
              <p:cNvPr id="21" name="Graphic 20" descr="Web cam">
                <a:extLst>
                  <a:ext uri="{FF2B5EF4-FFF2-40B4-BE49-F238E27FC236}">
                    <a16:creationId xmlns:a16="http://schemas.microsoft.com/office/drawing/2014/main" id="{43AA34CD-0BE4-490B-934D-06409989BB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708602" y="1520962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53900910-5DC6-4CF1-A51A-9060F42530D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46447" y="1678318"/>
                <a:ext cx="638709" cy="599688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B9E2875-7445-4948-A83F-722FE116E0E4}"/>
                </a:ext>
              </a:extLst>
            </p:cNvPr>
            <p:cNvGrpSpPr/>
            <p:nvPr/>
          </p:nvGrpSpPr>
          <p:grpSpPr>
            <a:xfrm>
              <a:off x="1742892" y="2818712"/>
              <a:ext cx="840129" cy="840129"/>
              <a:chOff x="1742892" y="2818712"/>
              <a:chExt cx="840129" cy="840129"/>
            </a:xfrm>
          </p:grpSpPr>
          <p:pic>
            <p:nvPicPr>
              <p:cNvPr id="19" name="Graphic 18" descr="Radio microphone">
                <a:extLst>
                  <a:ext uri="{FF2B5EF4-FFF2-40B4-BE49-F238E27FC236}">
                    <a16:creationId xmlns:a16="http://schemas.microsoft.com/office/drawing/2014/main" id="{125161A7-3804-4270-8DDC-CF72203C0D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742892" y="2818712"/>
                <a:ext cx="840129" cy="840129"/>
              </a:xfrm>
              <a:prstGeom prst="rect">
                <a:avLst/>
              </a:prstGeom>
            </p:spPr>
          </p:pic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5913681-B985-4A13-879C-F022BCD658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34856" y="2944676"/>
                <a:ext cx="638709" cy="599688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4C64699-CA7D-4FDA-8EF0-8E0D290D2767}"/>
                </a:ext>
              </a:extLst>
            </p:cNvPr>
            <p:cNvGrpSpPr/>
            <p:nvPr/>
          </p:nvGrpSpPr>
          <p:grpSpPr>
            <a:xfrm>
              <a:off x="1869505" y="5432277"/>
              <a:ext cx="613932" cy="613932"/>
              <a:chOff x="1869505" y="5594202"/>
              <a:chExt cx="613932" cy="613932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A068D8E0-EA1D-4F85-B451-4657821DA806}"/>
                  </a:ext>
                </a:extLst>
              </p:cNvPr>
              <p:cNvSpPr/>
              <p:nvPr/>
            </p:nvSpPr>
            <p:spPr>
              <a:xfrm>
                <a:off x="1869505" y="5594202"/>
                <a:ext cx="613932" cy="61393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EED2FF19-1087-4586-9611-08C77C5CCE02}"/>
                  </a:ext>
                </a:extLst>
              </p:cNvPr>
              <p:cNvSpPr/>
              <p:nvPr/>
            </p:nvSpPr>
            <p:spPr>
              <a:xfrm>
                <a:off x="1932079" y="5650882"/>
                <a:ext cx="494963" cy="49496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2E0357B0-1C58-4790-9297-558226C73BB6}"/>
                  </a:ext>
                </a:extLst>
              </p:cNvPr>
              <p:cNvSpPr/>
              <p:nvPr/>
            </p:nvSpPr>
            <p:spPr>
              <a:xfrm>
                <a:off x="1996223" y="5718826"/>
                <a:ext cx="361064" cy="36106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8783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o spal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endParaRPr lang="sv-SE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4800" y="1825625"/>
            <a:ext cx="48612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endParaRPr lang="sv-S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29176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511650" y="1825625"/>
            <a:ext cx="48696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1859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skrift med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4800" y="1825625"/>
            <a:ext cx="8382613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endParaRPr lang="sv-S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29176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3087709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 med bilde høy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180028" y="0"/>
            <a:ext cx="5011972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sv-SE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4800" y="365126"/>
            <a:ext cx="5579468" cy="963024"/>
          </a:xfrm>
        </p:spPr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endParaRPr lang="sv-S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>
          <a:xfrm>
            <a:off x="1234800" y="1825625"/>
            <a:ext cx="5579468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792583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 med bil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6316" y="365126"/>
            <a:ext cx="4574989" cy="963024"/>
          </a:xfrm>
        </p:spPr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endParaRPr lang="sv-SE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6316" y="1825625"/>
            <a:ext cx="454748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endParaRPr lang="sv-S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900525" y="13418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358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med graf høy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endParaRPr lang="sv-S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7529884" y="1825625"/>
            <a:ext cx="3851422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1234800" y="1825625"/>
            <a:ext cx="557319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23367052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nkter med skjermbil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8138" y="365126"/>
            <a:ext cx="4705662" cy="963024"/>
          </a:xfrm>
        </p:spPr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endParaRPr lang="sv-SE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9200" y="1825625"/>
            <a:ext cx="4704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nb-NO" noProof="0" dirty="0"/>
            </a:lvl1pPr>
            <a:lvl2pPr>
              <a:defRPr lang="nb-NO" noProof="0" dirty="0"/>
            </a:lvl2pPr>
            <a:lvl3pPr>
              <a:defRPr lang="nb-NO" noProof="0" dirty="0"/>
            </a:lvl3pPr>
          </a:lstStyle>
          <a:p>
            <a:pPr lvl="0"/>
            <a:endParaRPr lang="sv-S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65126"/>
            <a:ext cx="6648138" cy="6492874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6762439" y="1378158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 userDrawn="1"/>
        </p:nvSpPr>
        <p:spPr>
          <a:xfrm>
            <a:off x="0" y="-447795"/>
            <a:ext cx="5942332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Lim inn skjermbilde, beskjær</a:t>
            </a:r>
            <a:r>
              <a:rPr lang="nb-NO" baseline="0" dirty="0"/>
              <a:t> det</a:t>
            </a:r>
            <a:r>
              <a:rPr lang="nb-NO" dirty="0"/>
              <a:t> og legg det «inni» skjermen.</a:t>
            </a:r>
          </a:p>
        </p:txBody>
      </p:sp>
    </p:spTree>
    <p:extLst>
      <p:ext uri="{BB962C8B-B14F-4D97-AF65-F5344CB8AC3E}">
        <p14:creationId xmlns:p14="http://schemas.microsoft.com/office/powerpoint/2010/main" val="23775828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kus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717200" y="4217322"/>
            <a:ext cx="2469600" cy="2069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endParaRPr lang="sv-SE" noProof="0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4861200" y="4217322"/>
            <a:ext cx="2469600" cy="2069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endParaRPr lang="sv-SE" noProof="0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8005200" y="4217322"/>
            <a:ext cx="2469600" cy="2069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endParaRPr lang="sv-SE" noProof="0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2813890" y="3695061"/>
            <a:ext cx="276220" cy="276220"/>
            <a:chOff x="5293895" y="2030930"/>
            <a:chExt cx="683394" cy="683394"/>
          </a:xfrm>
        </p:grpSpPr>
        <p:sp>
          <p:nvSpPr>
            <p:cNvPr id="15" name="Oval 14"/>
            <p:cNvSpPr/>
            <p:nvPr/>
          </p:nvSpPr>
          <p:spPr>
            <a:xfrm>
              <a:off x="5476775" y="2213810"/>
              <a:ext cx="317634" cy="31763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293895" y="2030930"/>
              <a:ext cx="683394" cy="68339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5957890" y="3700997"/>
            <a:ext cx="276220" cy="276220"/>
            <a:chOff x="5293895" y="2030930"/>
            <a:chExt cx="683394" cy="683394"/>
          </a:xfrm>
        </p:grpSpPr>
        <p:sp>
          <p:nvSpPr>
            <p:cNvPr id="18" name="Oval 17"/>
            <p:cNvSpPr/>
            <p:nvPr/>
          </p:nvSpPr>
          <p:spPr>
            <a:xfrm>
              <a:off x="5476775" y="2213810"/>
              <a:ext cx="317634" cy="31763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5293895" y="2030930"/>
              <a:ext cx="683394" cy="68339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9101890" y="3695061"/>
            <a:ext cx="276220" cy="276220"/>
            <a:chOff x="5293895" y="2030930"/>
            <a:chExt cx="683394" cy="683394"/>
          </a:xfrm>
        </p:grpSpPr>
        <p:sp>
          <p:nvSpPr>
            <p:cNvPr id="21" name="Oval 20"/>
            <p:cNvSpPr/>
            <p:nvPr/>
          </p:nvSpPr>
          <p:spPr>
            <a:xfrm>
              <a:off x="5476775" y="2213810"/>
              <a:ext cx="317634" cy="31763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5293895" y="2030930"/>
              <a:ext cx="683394" cy="683394"/>
            </a:xfrm>
            <a:prstGeom prst="ellipse">
              <a:avLst/>
            </a:prstGeom>
            <a:noFill/>
            <a:ln w="28575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itle 1"/>
          <p:cNvSpPr>
            <a:spLocks noGrp="1"/>
          </p:cNvSpPr>
          <p:nvPr>
            <p:ph type="ctrTitle"/>
          </p:nvPr>
        </p:nvSpPr>
        <p:spPr>
          <a:xfrm>
            <a:off x="2887808" y="1317043"/>
            <a:ext cx="6490302" cy="1126884"/>
          </a:xfrm>
        </p:spPr>
        <p:txBody>
          <a:bodyPr anchor="b">
            <a:noAutofit/>
          </a:bodyPr>
          <a:lstStyle>
            <a:lvl1pPr algn="ctr">
              <a:defRPr sz="3600"/>
            </a:lvl1pPr>
          </a:lstStyle>
          <a:p>
            <a:endParaRPr lang="sv-SE" noProof="0" dirty="0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5633011" y="260830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6">
            <a:extLst>
              <a:ext uri="{FF2B5EF4-FFF2-40B4-BE49-F238E27FC236}">
                <a16:creationId xmlns:a16="http://schemas.microsoft.com/office/drawing/2014/main" id="{5B443CCA-3D95-4EE5-BB97-9C4564C370AE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29" name="Rectangle 7">
              <a:extLst>
                <a:ext uri="{FF2B5EF4-FFF2-40B4-BE49-F238E27FC236}">
                  <a16:creationId xmlns:a16="http://schemas.microsoft.com/office/drawing/2014/main" id="{B7E84CBF-3925-4649-BD9C-0D02AB474F16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11">
              <a:extLst>
                <a:ext uri="{FF2B5EF4-FFF2-40B4-BE49-F238E27FC236}">
                  <a16:creationId xmlns:a16="http://schemas.microsoft.com/office/drawing/2014/main" id="{CBABD96F-CE45-4E64-8123-D2586BA53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646519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nkter med mobil høy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7294" y="365126"/>
            <a:ext cx="4888706" cy="963024"/>
          </a:xfrm>
        </p:spPr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endParaRPr lang="sv-S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29176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9443" y="365126"/>
            <a:ext cx="3511116" cy="6243403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0" y="-447795"/>
            <a:ext cx="5942332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Lim inn skjermbilde, beskjær</a:t>
            </a:r>
            <a:r>
              <a:rPr lang="nb-NO" baseline="0" dirty="0"/>
              <a:t> det</a:t>
            </a:r>
            <a:r>
              <a:rPr lang="nb-NO" dirty="0"/>
              <a:t> og legg det «inni» skjermen.</a:t>
            </a:r>
          </a:p>
        </p:txBody>
      </p:sp>
      <p:sp>
        <p:nvSpPr>
          <p:cNvPr id="10" name="Plassholder for tekst 4">
            <a:extLst>
              <a:ext uri="{FF2B5EF4-FFF2-40B4-BE49-F238E27FC236}">
                <a16:creationId xmlns:a16="http://schemas.microsoft.com/office/drawing/2014/main" id="{696B9C2F-59C2-4F8E-AF8D-DDCE8553DC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7295" y="1825625"/>
            <a:ext cx="4888706" cy="4351326"/>
          </a:xfrm>
        </p:spPr>
        <p:txBody>
          <a:bodyPr/>
          <a:lstStyle/>
          <a:p>
            <a:pPr lvl="0"/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15940917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or fremhev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317043"/>
            <a:ext cx="8333306" cy="3076364"/>
          </a:xfrm>
          <a:solidFill>
            <a:schemeClr val="bg1">
              <a:alpha val="90000"/>
            </a:schemeClr>
          </a:solidFill>
        </p:spPr>
        <p:txBody>
          <a:bodyPr lIns="1440000" tIns="144000" bIns="144000" anchor="ctr" anchorCtr="0">
            <a:noAutofit/>
          </a:bodyPr>
          <a:lstStyle>
            <a:lvl1pPr algn="l">
              <a:lnSpc>
                <a:spcPct val="100000"/>
              </a:lnSpc>
              <a:defRPr sz="4500"/>
            </a:lvl1pPr>
          </a:lstStyle>
          <a:p>
            <a:endParaRPr lang="sv-S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-726090"/>
            <a:ext cx="9744912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Legg</a:t>
            </a:r>
            <a:r>
              <a:rPr lang="nb-NO" baseline="0" dirty="0"/>
              <a:t> gjerne inn et </a:t>
            </a:r>
            <a:r>
              <a:rPr lang="nb-NO" dirty="0"/>
              <a:t>bakgrunnsbilde på dette lysbildet! </a:t>
            </a:r>
            <a:br>
              <a:rPr lang="nb-NO" dirty="0"/>
            </a:br>
            <a:r>
              <a:rPr lang="nb-NO" dirty="0"/>
              <a:t>Høyreklikk på bakgrunnen, velg «Formater bakgrunn», «Bilde…» </a:t>
            </a:r>
            <a:r>
              <a:rPr lang="nb-NO" baseline="0" dirty="0"/>
              <a:t>og velg bildet du vil ha som bakgrunn</a:t>
            </a:r>
            <a:endParaRPr lang="nb-NO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0" y="6932341"/>
            <a:ext cx="6248827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Uthev tekst du vil få frem med MØRK oransje, fet</a:t>
            </a:r>
            <a:r>
              <a:rPr lang="nb-NO" baseline="0" dirty="0"/>
              <a:t> og/eller kursiv!</a:t>
            </a:r>
            <a:endParaRPr lang="nb-NO" dirty="0"/>
          </a:p>
        </p:txBody>
      </p:sp>
      <p:grpSp>
        <p:nvGrpSpPr>
          <p:cNvPr id="9" name="Group 6">
            <a:extLst>
              <a:ext uri="{FF2B5EF4-FFF2-40B4-BE49-F238E27FC236}">
                <a16:creationId xmlns:a16="http://schemas.microsoft.com/office/drawing/2014/main" id="{AAC2E9E4-9DC5-4291-A71A-F3DDC30DF4F6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B6E4C888-1DD4-4D4F-BD36-31903523B190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1">
              <a:extLst>
                <a:ext uri="{FF2B5EF4-FFF2-40B4-BE49-F238E27FC236}">
                  <a16:creationId xmlns:a16="http://schemas.microsoft.com/office/drawing/2014/main" id="{D02118FE-968E-4950-B375-73C2A1F91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89988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sje øy på svar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78C7F02D-637A-46E3-A18D-78DCF6A9B7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42"/>
          <a:stretch/>
        </p:blipFill>
        <p:spPr>
          <a:xfrm>
            <a:off x="2770094" y="1047348"/>
            <a:ext cx="6526306" cy="4511747"/>
          </a:xfrm>
          <a:prstGeom prst="rect">
            <a:avLst/>
          </a:prstGeom>
        </p:spPr>
      </p:pic>
      <p:pic>
        <p:nvPicPr>
          <p:cNvPr id="3" name="Picture 2" descr="Bouvetoya_Hele(manipulertSammen)_RGB_lowres.jpg">
            <a:extLst>
              <a:ext uri="{FF2B5EF4-FFF2-40B4-BE49-F238E27FC236}">
                <a16:creationId xmlns:a16="http://schemas.microsoft.com/office/drawing/2014/main" id="{6CC97F20-0B05-0F47-A45F-0B0C084E1AA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3066" y="1044434"/>
            <a:ext cx="6785868" cy="507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8912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 med lite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4800" y="1774358"/>
            <a:ext cx="5394600" cy="2845350"/>
          </a:xfrm>
        </p:spPr>
        <p:txBody>
          <a:bodyPr anchor="t">
            <a:noAutofit/>
          </a:bodyPr>
          <a:lstStyle>
            <a:lvl1pPr algn="l">
              <a:defRPr sz="4500" b="1" i="1"/>
            </a:lvl1pPr>
          </a:lstStyle>
          <a:p>
            <a:endParaRPr lang="sv-S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-485276"/>
            <a:ext cx="6616107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Legg</a:t>
            </a:r>
            <a:r>
              <a:rPr lang="nb-NO" baseline="0" dirty="0"/>
              <a:t> gjerne inn et </a:t>
            </a:r>
            <a:r>
              <a:rPr lang="nb-NO" dirty="0"/>
              <a:t>portrett av personen du siterer på dette lysbildet! </a:t>
            </a:r>
          </a:p>
        </p:txBody>
      </p:sp>
      <p:sp>
        <p:nvSpPr>
          <p:cNvPr id="9" name="Title 40"/>
          <p:cNvSpPr txBox="1">
            <a:spLocks/>
          </p:cNvSpPr>
          <p:nvPr userDrawn="1"/>
        </p:nvSpPr>
        <p:spPr>
          <a:xfrm>
            <a:off x="1234800" y="677135"/>
            <a:ext cx="1228822" cy="1097222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nb-NO" sz="15000" dirty="0">
                <a:solidFill>
                  <a:srgbClr val="FA6100"/>
                </a:solidFill>
                <a:latin typeface="Georgia" charset="0"/>
                <a:ea typeface="Georgia" charset="0"/>
                <a:cs typeface="Georgia" charset="0"/>
              </a:rPr>
              <a:t>”</a:t>
            </a:r>
            <a:endParaRPr lang="en-US" sz="15000" dirty="0">
              <a:solidFill>
                <a:srgbClr val="FA6100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1287206" y="5371882"/>
            <a:ext cx="9511858" cy="0"/>
          </a:xfrm>
          <a:prstGeom prst="line">
            <a:avLst/>
          </a:prstGeom>
          <a:ln>
            <a:solidFill>
              <a:srgbClr val="FFC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228664" y="2587032"/>
            <a:ext cx="2570400" cy="27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4800" y="5035650"/>
            <a:ext cx="4861200" cy="3044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sv-SE" noProof="0" dirty="0"/>
              <a:t>Namn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34800" y="5403686"/>
            <a:ext cx="4859514" cy="3044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i="1">
                <a:latin typeface="+mj-lt"/>
              </a:defRPr>
            </a:lvl1pPr>
          </a:lstStyle>
          <a:p>
            <a:pPr lvl="0"/>
            <a:r>
              <a:rPr lang="sv-SE" noProof="0" dirty="0"/>
              <a:t>Roll</a:t>
            </a:r>
          </a:p>
        </p:txBody>
      </p:sp>
      <p:grpSp>
        <p:nvGrpSpPr>
          <p:cNvPr id="15" name="Group 6">
            <a:extLst>
              <a:ext uri="{FF2B5EF4-FFF2-40B4-BE49-F238E27FC236}">
                <a16:creationId xmlns:a16="http://schemas.microsoft.com/office/drawing/2014/main" id="{BA26DCBF-6113-474A-9A0C-AEC0E22620F3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7" name="Rectangle 7">
              <a:extLst>
                <a:ext uri="{FF2B5EF4-FFF2-40B4-BE49-F238E27FC236}">
                  <a16:creationId xmlns:a16="http://schemas.microsoft.com/office/drawing/2014/main" id="{E86C8221-DB3E-4CAE-8F35-0CD8A6A42CE7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1">
              <a:extLst>
                <a:ext uri="{FF2B5EF4-FFF2-40B4-BE49-F238E27FC236}">
                  <a16:creationId xmlns:a16="http://schemas.microsoft.com/office/drawing/2014/main" id="{0C577655-7D4E-4BC6-A430-CFB448C58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1937180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 med stort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4800" y="1774358"/>
            <a:ext cx="5387456" cy="2845350"/>
          </a:xfrm>
        </p:spPr>
        <p:txBody>
          <a:bodyPr anchor="t">
            <a:noAutofit/>
          </a:bodyPr>
          <a:lstStyle>
            <a:lvl1pPr algn="l">
              <a:defRPr sz="4500" b="1" i="1"/>
            </a:lvl1pPr>
          </a:lstStyle>
          <a:p>
            <a:endParaRPr lang="sv-S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-485276"/>
            <a:ext cx="6616107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Legg</a:t>
            </a:r>
            <a:r>
              <a:rPr lang="nb-NO" baseline="0" dirty="0"/>
              <a:t> gjerne inn et </a:t>
            </a:r>
            <a:r>
              <a:rPr lang="nb-NO" dirty="0"/>
              <a:t>portrett av personen du siterer på dette lysbildet! </a:t>
            </a:r>
          </a:p>
        </p:txBody>
      </p:sp>
      <p:sp>
        <p:nvSpPr>
          <p:cNvPr id="9" name="Title 40"/>
          <p:cNvSpPr txBox="1">
            <a:spLocks/>
          </p:cNvSpPr>
          <p:nvPr userDrawn="1"/>
        </p:nvSpPr>
        <p:spPr>
          <a:xfrm>
            <a:off x="1234800" y="677135"/>
            <a:ext cx="1228822" cy="1097222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nb-NO" sz="15000" dirty="0">
                <a:solidFill>
                  <a:srgbClr val="FA6100"/>
                </a:solidFill>
                <a:latin typeface="Georgia" charset="0"/>
                <a:ea typeface="Georgia" charset="0"/>
                <a:cs typeface="Georgia" charset="0"/>
              </a:rPr>
              <a:t>”</a:t>
            </a:r>
            <a:endParaRPr lang="en-US" sz="15000" dirty="0">
              <a:solidFill>
                <a:srgbClr val="FA6100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1234800" y="5371882"/>
            <a:ext cx="9511858" cy="0"/>
          </a:xfrm>
          <a:prstGeom prst="line">
            <a:avLst/>
          </a:prstGeom>
          <a:ln>
            <a:solidFill>
              <a:srgbClr val="FFC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961513" y="1348999"/>
            <a:ext cx="5230486" cy="55090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4800" y="5035650"/>
            <a:ext cx="4861200" cy="3044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sv-SE" noProof="0" dirty="0"/>
              <a:t>Namn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34800" y="5403686"/>
            <a:ext cx="4859514" cy="3044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i="1">
                <a:latin typeface="+mj-lt"/>
              </a:defRPr>
            </a:lvl1pPr>
          </a:lstStyle>
          <a:p>
            <a:pPr lvl="0"/>
            <a:r>
              <a:rPr lang="sv-SE" noProof="0"/>
              <a:t>Roll</a:t>
            </a:r>
            <a:endParaRPr lang="sv-SE" noProof="0" dirty="0"/>
          </a:p>
        </p:txBody>
      </p:sp>
      <p:grpSp>
        <p:nvGrpSpPr>
          <p:cNvPr id="17" name="Group 6">
            <a:extLst>
              <a:ext uri="{FF2B5EF4-FFF2-40B4-BE49-F238E27FC236}">
                <a16:creationId xmlns:a16="http://schemas.microsoft.com/office/drawing/2014/main" id="{68FAC6F1-79DE-414A-A296-E10A0A6EC862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9" name="Rectangle 7">
              <a:extLst>
                <a:ext uri="{FF2B5EF4-FFF2-40B4-BE49-F238E27FC236}">
                  <a16:creationId xmlns:a16="http://schemas.microsoft.com/office/drawing/2014/main" id="{BD64F62F-9512-4D0B-8C8B-6C034B2AF882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1">
              <a:extLst>
                <a:ext uri="{FF2B5EF4-FFF2-40B4-BE49-F238E27FC236}">
                  <a16:creationId xmlns:a16="http://schemas.microsoft.com/office/drawing/2014/main" id="{3229F08A-7C79-4DDE-87D2-3612FB9D7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4047003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0000" tIns="45720" rIns="91440" bIns="45720" rtlCol="0" anchor="b">
            <a:noAutofit/>
          </a:bodyPr>
          <a:lstStyle>
            <a:lvl1pPr>
              <a:defRPr lang="nb-NO" noProof="0" dirty="0"/>
            </a:lvl1pPr>
          </a:lstStyle>
          <a:p>
            <a:pPr lvl="0"/>
            <a:endParaRPr lang="sv-S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29176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85598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45980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ørste st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1381990" y="2413123"/>
            <a:ext cx="5776047" cy="2688813"/>
          </a:xfrm>
          <a:prstGeom prst="rect">
            <a:avLst/>
          </a:prstGeom>
          <a:solidFill>
            <a:srgbClr val="FBBD2D">
              <a:alpha val="4274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013" noProof="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sv-SE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2636" y="2621756"/>
            <a:ext cx="4566682" cy="21484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sv-SE" noProof="0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noProof="0" smtClean="0"/>
              <a:pPr/>
              <a:t>‹#›</a:t>
            </a:fld>
            <a:endParaRPr lang="nb-NO" noProof="0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100466" y="550537"/>
            <a:ext cx="0" cy="452874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6100466" y="5101936"/>
            <a:ext cx="0" cy="1855355"/>
          </a:xfrm>
          <a:prstGeom prst="line">
            <a:avLst/>
          </a:prstGeom>
          <a:ln w="12700" cmpd="sng">
            <a:solidFill>
              <a:schemeClr val="accent1"/>
            </a:solidFill>
            <a:headEnd type="none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itle 40"/>
          <p:cNvSpPr txBox="1">
            <a:spLocks/>
          </p:cNvSpPr>
          <p:nvPr userDrawn="1"/>
        </p:nvSpPr>
        <p:spPr>
          <a:xfrm>
            <a:off x="8248159" y="4088602"/>
            <a:ext cx="1060918" cy="681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nb-NO" sz="2000" noProof="0" dirty="0">
                <a:solidFill>
                  <a:schemeClr val="bg1"/>
                </a:solidFill>
              </a:rPr>
              <a:t>BILDE HER</a:t>
            </a:r>
            <a:endParaRPr lang="nb-NO" sz="2000" b="0" i="1" noProof="0" dirty="0">
              <a:solidFill>
                <a:schemeClr val="bg1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cxnSp>
        <p:nvCxnSpPr>
          <p:cNvPr id="26" name="Straight Connector 25"/>
          <p:cNvCxnSpPr/>
          <p:nvPr userDrawn="1"/>
        </p:nvCxnSpPr>
        <p:spPr>
          <a:xfrm flipV="1">
            <a:off x="1381991" y="2413124"/>
            <a:ext cx="0" cy="2688812"/>
          </a:xfrm>
          <a:prstGeom prst="line">
            <a:avLst/>
          </a:prstGeom>
          <a:ln w="38100">
            <a:solidFill>
              <a:srgbClr val="FF6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515893" y="3164680"/>
            <a:ext cx="4772025" cy="2879725"/>
          </a:xfrm>
        </p:spPr>
        <p:txBody>
          <a:bodyPr/>
          <a:lstStyle/>
          <a:p>
            <a:endParaRPr lang="nb-NO" dirty="0"/>
          </a:p>
        </p:txBody>
      </p:sp>
      <p:sp>
        <p:nvSpPr>
          <p:cNvPr id="15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6515893" y="6101342"/>
            <a:ext cx="4772025" cy="315912"/>
          </a:xfrm>
        </p:spPr>
        <p:txBody>
          <a:bodyPr lIns="0">
            <a:noAutofit/>
          </a:bodyPr>
          <a:lstStyle>
            <a:lvl1pPr marL="0" indent="0" algn="r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402499018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llomsteg tekst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sv-SE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5419" y="2250714"/>
            <a:ext cx="4567237" cy="3671647"/>
          </a:xfrm>
          <a:solidFill>
            <a:schemeClr val="accent2">
              <a:alpha val="43000"/>
            </a:schemeClr>
          </a:solidFill>
        </p:spPr>
        <p:txBody>
          <a:bodyPr/>
          <a:lstStyle/>
          <a:p>
            <a:pPr lvl="0"/>
            <a:endParaRPr lang="sv-SE" noProof="0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4933" y="-414867"/>
            <a:ext cx="0" cy="1277312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H="1">
            <a:off x="6093868" y="5922361"/>
            <a:ext cx="2131" cy="1892059"/>
          </a:xfrm>
          <a:prstGeom prst="line">
            <a:avLst/>
          </a:prstGeom>
          <a:ln w="12700" cmpd="sng">
            <a:solidFill>
              <a:schemeClr val="accent1"/>
            </a:solidFill>
            <a:headEnd type="none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000250" y="1815306"/>
            <a:ext cx="4014788" cy="4459881"/>
          </a:xfrm>
        </p:spPr>
        <p:txBody>
          <a:bodyPr/>
          <a:lstStyle/>
          <a:p>
            <a:endParaRPr lang="nb-NO" dirty="0"/>
          </a:p>
        </p:txBody>
      </p:sp>
      <p:sp>
        <p:nvSpPr>
          <p:cNvPr id="12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2000250" y="6316855"/>
            <a:ext cx="3286125" cy="315912"/>
          </a:xfrm>
        </p:spPr>
        <p:txBody>
          <a:bodyPr lIns="0">
            <a:noAutofit/>
          </a:bodyPr>
          <a:lstStyle>
            <a:lvl1pPr marL="0" indent="0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410347500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llomsteg 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sv-SE" noProof="0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4933" y="-414867"/>
            <a:ext cx="0" cy="1277312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H="1">
            <a:off x="6093868" y="5922361"/>
            <a:ext cx="2131" cy="1892059"/>
          </a:xfrm>
          <a:prstGeom prst="line">
            <a:avLst/>
          </a:prstGeom>
          <a:ln w="12700" cmpd="sng">
            <a:solidFill>
              <a:schemeClr val="accent1"/>
            </a:solidFill>
            <a:headEnd type="none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874808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llomsteg tr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8510116" y="4322957"/>
            <a:ext cx="2263775" cy="1935162"/>
          </a:xfrm>
        </p:spPr>
        <p:txBody>
          <a:bodyPr/>
          <a:lstStyle/>
          <a:p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sv-SE" noProof="0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4933" y="-414867"/>
            <a:ext cx="0" cy="1277312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H="1">
            <a:off x="6093868" y="5922361"/>
            <a:ext cx="2131" cy="1892059"/>
          </a:xfrm>
          <a:prstGeom prst="line">
            <a:avLst/>
          </a:prstGeom>
          <a:ln w="12700" cmpd="sng">
            <a:solidFill>
              <a:schemeClr val="accent1"/>
            </a:solidFill>
            <a:headEnd type="none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0" y="6941012"/>
            <a:ext cx="3481787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Husk å kreditere fotografen/kilden!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234800" y="3787969"/>
            <a:ext cx="4052887" cy="2470150"/>
          </a:xfrm>
          <a:noFill/>
        </p:spPr>
        <p:txBody>
          <a:bodyPr/>
          <a:lstStyle/>
          <a:p>
            <a:endParaRPr lang="nb-NO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355972" y="2678842"/>
            <a:ext cx="4800600" cy="2787650"/>
          </a:xfrm>
        </p:spPr>
        <p:txBody>
          <a:bodyPr/>
          <a:lstStyle/>
          <a:p>
            <a:endParaRPr lang="nb-NO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1234799" y="6301367"/>
            <a:ext cx="4052887" cy="315912"/>
          </a:xfrm>
        </p:spPr>
        <p:txBody>
          <a:bodyPr lIns="0">
            <a:noAutofit/>
          </a:bodyPr>
          <a:lstStyle>
            <a:lvl1pPr marL="0" indent="0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endParaRPr lang="sv-SE" noProof="0" dirty="0"/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8510115" y="6301367"/>
            <a:ext cx="2263775" cy="315912"/>
          </a:xfrm>
        </p:spPr>
        <p:txBody>
          <a:bodyPr lIns="90000" rIns="0">
            <a:noAutofit/>
          </a:bodyPr>
          <a:lstStyle>
            <a:lvl1pPr marL="0" indent="0" algn="r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endParaRPr lang="sv-SE" noProof="0" dirty="0"/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5"/>
          </p:nvPr>
        </p:nvSpPr>
        <p:spPr>
          <a:xfrm>
            <a:off x="5536406" y="5515704"/>
            <a:ext cx="2757488" cy="315912"/>
          </a:xfrm>
        </p:spPr>
        <p:txBody>
          <a:bodyPr lIns="90000" rIns="0">
            <a:noAutofit/>
          </a:bodyPr>
          <a:lstStyle>
            <a:lvl1pPr marL="0" indent="0" algn="ctr">
              <a:buNone/>
              <a:defRPr sz="1400" b="1" i="1"/>
            </a:lvl1pPr>
            <a:lvl2pPr marL="457200" indent="0">
              <a:buNone/>
              <a:defRPr sz="1200" b="1" i="1"/>
            </a:lvl2pPr>
            <a:lvl3pPr marL="914400" indent="0">
              <a:buNone/>
              <a:defRPr sz="1200" b="1" i="1"/>
            </a:lvl3pPr>
            <a:lvl4pPr marL="1371600" indent="0">
              <a:buNone/>
              <a:defRPr sz="1200" b="1" i="1"/>
            </a:lvl4pPr>
            <a:lvl5pPr marL="1828800" indent="0">
              <a:buNone/>
              <a:defRPr sz="1200" b="1" i="1"/>
            </a:lvl5pPr>
          </a:lstStyle>
          <a:p>
            <a:pPr lvl="0"/>
            <a:endParaRPr lang="sv-SE" noProof="0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6"/>
          </p:nvPr>
        </p:nvSpPr>
        <p:spPr>
          <a:xfrm>
            <a:off x="1235075" y="2121692"/>
            <a:ext cx="10145713" cy="363538"/>
          </a:xfrm>
        </p:spPr>
        <p:txBody>
          <a:bodyPr lIns="90000" rIns="90000"/>
          <a:lstStyle>
            <a:lvl1pPr marL="0" indent="0" algn="ctr">
              <a:buNone/>
              <a:defRPr/>
            </a:lvl1pPr>
          </a:lstStyle>
          <a:p>
            <a:pPr lvl="0"/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313021869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ste st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sv-SE" noProof="0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nb-NO" smtClean="0"/>
              <a:pPr/>
              <a:t>‹#›</a:t>
            </a:fld>
            <a:endParaRPr lang="nb-NO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3321" y="-414867"/>
            <a:ext cx="0" cy="1151467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6093320" y="6045200"/>
            <a:ext cx="2" cy="423805"/>
          </a:xfrm>
          <a:prstGeom prst="line">
            <a:avLst/>
          </a:prstGeom>
          <a:ln w="12700" cmpd="sng">
            <a:solidFill>
              <a:schemeClr val="accent1"/>
            </a:solidFill>
            <a:headEnd type="oval"/>
            <a:tailEnd type="none" w="sm" len="sm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241675" y="1829595"/>
            <a:ext cx="5703888" cy="2828925"/>
          </a:xfrm>
        </p:spPr>
        <p:txBody>
          <a:bodyPr/>
          <a:lstStyle/>
          <a:p>
            <a:endParaRPr lang="nb-NO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241676" y="4766072"/>
            <a:ext cx="5703888" cy="117157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30688221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vart øy på grått med hvit tekst ">
    <p:bg>
      <p:bgPr>
        <a:solidFill>
          <a:srgbClr val="000000">
            <a:alpha val="64706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ouvet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7780" y="3127369"/>
            <a:ext cx="1912926" cy="515019"/>
          </a:xfrm>
          <a:prstGeom prst="rect">
            <a:avLst/>
          </a:prstGeom>
        </p:spPr>
      </p:pic>
      <p:pic>
        <p:nvPicPr>
          <p:cNvPr id="9" name="Picture 8" descr="svart_oy.png"/>
          <p:cNvPicPr>
            <a:picLocks noChangeAspect="1"/>
          </p:cNvPicPr>
          <p:nvPr userDrawn="1"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65543" y="1336467"/>
            <a:ext cx="5489068" cy="4140460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5646000" y="3603452"/>
            <a:ext cx="90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2521744" y="2068449"/>
            <a:ext cx="7208044" cy="1317689"/>
          </a:xfrm>
          <a:noFill/>
        </p:spPr>
        <p:txBody>
          <a:bodyPr anchor="b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sv-SE" noProof="0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2521744" y="3859702"/>
            <a:ext cx="7208044" cy="8416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790088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grått lag og hvit teks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646000" y="3603452"/>
            <a:ext cx="90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0" y="-726090"/>
            <a:ext cx="9694833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Dette bakgrunnsbildet kan byttes ut ved å formatere bakgrunnen på lysbildet. </a:t>
            </a:r>
            <a:br>
              <a:rPr lang="nb-NO" dirty="0"/>
            </a:br>
            <a:r>
              <a:rPr lang="nb-NO" dirty="0"/>
              <a:t>Høyreklikk på bakgrunnen, velg «Formater bakgrunn», «Bilde…» </a:t>
            </a:r>
            <a:r>
              <a:rPr lang="nb-NO" baseline="0" dirty="0"/>
              <a:t>og velg et annet bilde som bakgrunn</a:t>
            </a:r>
            <a:endParaRPr lang="nb-NO" dirty="0"/>
          </a:p>
        </p:txBody>
      </p:sp>
      <p:sp>
        <p:nvSpPr>
          <p:cNvPr id="11" name="Title 15"/>
          <p:cNvSpPr>
            <a:spLocks noGrp="1"/>
          </p:cNvSpPr>
          <p:nvPr>
            <p:ph type="title"/>
          </p:nvPr>
        </p:nvSpPr>
        <p:spPr>
          <a:xfrm>
            <a:off x="2521744" y="2068449"/>
            <a:ext cx="7208044" cy="1317689"/>
          </a:xfrm>
          <a:noFill/>
        </p:spPr>
        <p:txBody>
          <a:bodyPr anchor="b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sv-SE" noProof="0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521744" y="3859702"/>
            <a:ext cx="7208044" cy="8416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sv-SE" noProof="0" dirty="0"/>
          </a:p>
        </p:txBody>
      </p:sp>
      <p:grpSp>
        <p:nvGrpSpPr>
          <p:cNvPr id="13" name="Group 6">
            <a:extLst>
              <a:ext uri="{FF2B5EF4-FFF2-40B4-BE49-F238E27FC236}">
                <a16:creationId xmlns:a16="http://schemas.microsoft.com/office/drawing/2014/main" id="{27AE4F0D-B2E4-4DAE-8569-90B5DBA9C665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4" name="Rectangle 7">
              <a:extLst>
                <a:ext uri="{FF2B5EF4-FFF2-40B4-BE49-F238E27FC236}">
                  <a16:creationId xmlns:a16="http://schemas.microsoft.com/office/drawing/2014/main" id="{A5E935CF-5EDE-4ECA-B9E5-2798E90EB67E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1">
              <a:extLst>
                <a:ext uri="{FF2B5EF4-FFF2-40B4-BE49-F238E27FC236}">
                  <a16:creationId xmlns:a16="http://schemas.microsoft.com/office/drawing/2014/main" id="{2B1FE8FE-FBB6-41AC-98D4-7D6168145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874232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bak hvit bok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5646000" y="3603452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 userDrawn="1"/>
        </p:nvGrpSpPr>
        <p:grpSpPr>
          <a:xfrm>
            <a:off x="2739091" y="3024000"/>
            <a:ext cx="6713816" cy="3786679"/>
            <a:chOff x="2739092" y="2099258"/>
            <a:chExt cx="6713816" cy="4758742"/>
          </a:xfrm>
        </p:grpSpPr>
        <p:sp>
          <p:nvSpPr>
            <p:cNvPr id="6" name="Rectangle 5"/>
            <p:cNvSpPr/>
            <p:nvPr userDrawn="1"/>
          </p:nvSpPr>
          <p:spPr>
            <a:xfrm>
              <a:off x="2739092" y="2099258"/>
              <a:ext cx="6713816" cy="475874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noProof="0" dirty="0"/>
            </a:p>
          </p:txBody>
        </p:sp>
        <p:cxnSp>
          <p:nvCxnSpPr>
            <p:cNvPr id="12" name="Straight Connector 11"/>
            <p:cNvCxnSpPr/>
            <p:nvPr userDrawn="1"/>
          </p:nvCxnSpPr>
          <p:spPr>
            <a:xfrm>
              <a:off x="2739092" y="2099258"/>
              <a:ext cx="6713816" cy="0"/>
            </a:xfrm>
            <a:prstGeom prst="line">
              <a:avLst/>
            </a:prstGeom>
            <a:ln w="69850">
              <a:solidFill>
                <a:srgbClr val="FA61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itle 13"/>
          <p:cNvSpPr>
            <a:spLocks noGrp="1"/>
          </p:cNvSpPr>
          <p:nvPr userDrawn="1">
            <p:ph type="title"/>
          </p:nvPr>
        </p:nvSpPr>
        <p:spPr>
          <a:xfrm>
            <a:off x="3197256" y="3529381"/>
            <a:ext cx="5797487" cy="114283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  <a:endParaRPr lang="sv-SE" noProof="0" dirty="0"/>
          </a:p>
        </p:txBody>
      </p:sp>
      <p:sp>
        <p:nvSpPr>
          <p:cNvPr id="17" name="Subtitle 2"/>
          <p:cNvSpPr>
            <a:spLocks noGrp="1"/>
          </p:cNvSpPr>
          <p:nvPr userDrawn="1">
            <p:ph type="subTitle" idx="1"/>
          </p:nvPr>
        </p:nvSpPr>
        <p:spPr>
          <a:xfrm>
            <a:off x="3197256" y="5052731"/>
            <a:ext cx="5797487" cy="6400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sv-SE" noProof="0" dirty="0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5646000" y="482421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 userDrawn="1"/>
        </p:nvSpPr>
        <p:spPr>
          <a:xfrm>
            <a:off x="0" y="-726090"/>
            <a:ext cx="9694833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nb-NO" dirty="0"/>
              <a:t>Sett inn bakgrunnsbilde ved å formatere bakgrunnen på lysbildet: </a:t>
            </a:r>
            <a:br>
              <a:rPr lang="nb-NO" dirty="0"/>
            </a:br>
            <a:r>
              <a:rPr lang="nb-NO" dirty="0"/>
              <a:t>Høyreklikk på bakgrunnen, velg «Formater bakgrunn», «Bilde…» </a:t>
            </a:r>
            <a:r>
              <a:rPr lang="nb-NO" baseline="0" dirty="0"/>
              <a:t>og velg et annet bilde som bakgrunn</a:t>
            </a:r>
            <a:endParaRPr lang="nb-NO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0" y="5693134"/>
            <a:ext cx="12192000" cy="11648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19466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Kapittel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450303"/>
            <a:ext cx="9144000" cy="923925"/>
          </a:xfrm>
        </p:spPr>
        <p:txBody>
          <a:bodyPr anchor="b">
            <a:noAutofit/>
          </a:bodyPr>
          <a:lstStyle>
            <a:lvl1pPr algn="ctr">
              <a:defRPr sz="4500"/>
            </a:lvl1pPr>
          </a:lstStyle>
          <a:p>
            <a:r>
              <a:rPr lang="en-US" noProof="0"/>
              <a:t>Click to edit Master title style</a:t>
            </a:r>
            <a:endParaRPr lang="sv-SE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4762"/>
            <a:ext cx="9144000" cy="778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5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sv-S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/>
          <a:lstStyle/>
          <a:p>
            <a:fld id="{618FBC2E-150B-49D4-A5E9-D014A10F5E5B}" type="slidenum">
              <a:rPr lang="nb-NO" smtClean="0"/>
              <a:t>‹#›</a:t>
            </a:fld>
            <a:endParaRPr lang="nb-NO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5760721" y="1617044"/>
            <a:ext cx="683394" cy="683394"/>
            <a:chOff x="5293895" y="2030930"/>
            <a:chExt cx="683394" cy="683394"/>
          </a:xfrm>
        </p:grpSpPr>
        <p:sp>
          <p:nvSpPr>
            <p:cNvPr id="8" name="Oval 7"/>
            <p:cNvSpPr/>
            <p:nvPr/>
          </p:nvSpPr>
          <p:spPr>
            <a:xfrm>
              <a:off x="5476775" y="2213810"/>
              <a:ext cx="317634" cy="317634"/>
            </a:xfrm>
            <a:prstGeom prst="ellipse">
              <a:avLst/>
            </a:prstGeom>
            <a:noFill/>
            <a:ln w="50800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5293895" y="2030930"/>
              <a:ext cx="683394" cy="683394"/>
            </a:xfrm>
            <a:prstGeom prst="ellipse">
              <a:avLst/>
            </a:prstGeom>
            <a:noFill/>
            <a:ln w="50800">
              <a:solidFill>
                <a:srgbClr val="FA6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Connector 13"/>
          <p:cNvCxnSpPr/>
          <p:nvPr userDrawn="1"/>
        </p:nvCxnSpPr>
        <p:spPr>
          <a:xfrm>
            <a:off x="5635357" y="3538611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6">
            <a:extLst>
              <a:ext uri="{FF2B5EF4-FFF2-40B4-BE49-F238E27FC236}">
                <a16:creationId xmlns:a16="http://schemas.microsoft.com/office/drawing/2014/main" id="{A58DC723-9A7D-4B5E-8DF7-4B44D01B5465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6" name="Rectangle 7">
              <a:extLst>
                <a:ext uri="{FF2B5EF4-FFF2-40B4-BE49-F238E27FC236}">
                  <a16:creationId xmlns:a16="http://schemas.microsoft.com/office/drawing/2014/main" id="{E42E86B8-3EC6-458B-AD8B-6FEC97B95B37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1">
              <a:extLst>
                <a:ext uri="{FF2B5EF4-FFF2-40B4-BE49-F238E27FC236}">
                  <a16:creationId xmlns:a16="http://schemas.microsoft.com/office/drawing/2014/main" id="{FD1DC3B1-6E45-4AB1-A431-75B1A0AE2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940871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ouvetOne Front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91D0146-C962-4C56-BC1F-0FFC768B4ABF}"/>
              </a:ext>
            </a:extLst>
          </p:cNvPr>
          <p:cNvSpPr/>
          <p:nvPr userDrawn="1"/>
        </p:nvSpPr>
        <p:spPr>
          <a:xfrm>
            <a:off x="4001834" y="5147137"/>
            <a:ext cx="8190166" cy="7139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E4784E-E1A2-4716-9545-22EAC9459A18}"/>
              </a:ext>
            </a:extLst>
          </p:cNvPr>
          <p:cNvSpPr/>
          <p:nvPr userDrawn="1"/>
        </p:nvSpPr>
        <p:spPr>
          <a:xfrm>
            <a:off x="3619500" y="1552575"/>
            <a:ext cx="8572500" cy="187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71900" y="1657349"/>
            <a:ext cx="8181974" cy="1647825"/>
          </a:xfrm>
        </p:spPr>
        <p:txBody>
          <a:bodyPr anchor="ctr">
            <a:noAutofit/>
          </a:bodyPr>
          <a:lstStyle>
            <a:lvl1pPr algn="l">
              <a:defRPr sz="4500"/>
            </a:lvl1pPr>
          </a:lstStyle>
          <a:p>
            <a:r>
              <a:rPr lang="en-US" noProof="0" dirty="0"/>
              <a:t>Click to add event title here</a:t>
            </a:r>
            <a:endParaRPr lang="sv-SE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05274" y="5147137"/>
            <a:ext cx="5162551" cy="71398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add your name here</a:t>
            </a:r>
            <a:endParaRPr lang="sv-SE" noProof="0" dirty="0"/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DDD408E8-76E4-43C4-9B10-4E6CEB84F8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71" t="10772" r="29890" b="33740"/>
          <a:stretch/>
        </p:blipFill>
        <p:spPr>
          <a:xfrm>
            <a:off x="266700" y="829942"/>
            <a:ext cx="3076575" cy="32906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CC8549-8067-4403-9F8C-8CE149B94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65" t="71674" r="17768" b="10462"/>
          <a:stretch/>
        </p:blipFill>
        <p:spPr>
          <a:xfrm>
            <a:off x="9572626" y="367677"/>
            <a:ext cx="2352674" cy="49210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063DCB8-0C7D-4447-8958-DDFF0214A6AC}"/>
              </a:ext>
            </a:extLst>
          </p:cNvPr>
          <p:cNvSpPr/>
          <p:nvPr userDrawn="1"/>
        </p:nvSpPr>
        <p:spPr>
          <a:xfrm>
            <a:off x="4001834" y="5861122"/>
            <a:ext cx="8190166" cy="409694"/>
          </a:xfrm>
          <a:prstGeom prst="rect">
            <a:avLst/>
          </a:prstGeom>
          <a:solidFill>
            <a:srgbClr val="454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nb-NO" sz="2000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42E3EE-26D5-493E-AEBD-0C86045D71BA}"/>
              </a:ext>
            </a:extLst>
          </p:cNvPr>
          <p:cNvSpPr/>
          <p:nvPr userDrawn="1"/>
        </p:nvSpPr>
        <p:spPr>
          <a:xfrm>
            <a:off x="9409619" y="3982354"/>
            <a:ext cx="2422689" cy="2570581"/>
          </a:xfrm>
          <a:prstGeom prst="rect">
            <a:avLst/>
          </a:prstGeom>
          <a:solidFill>
            <a:schemeClr val="bg1">
              <a:lumMod val="65000"/>
            </a:schemeClr>
          </a:solidFill>
          <a:ln w="63500">
            <a:solidFill>
              <a:srgbClr val="FF6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>
              <a:solidFill>
                <a:schemeClr val="bg1"/>
              </a:solidFill>
            </a:endParaRPr>
          </a:p>
          <a:p>
            <a:pPr algn="ctr"/>
            <a:endParaRPr lang="nb-NO" dirty="0">
              <a:solidFill>
                <a:schemeClr val="bg1"/>
              </a:solidFill>
            </a:endParaRPr>
          </a:p>
          <a:p>
            <a:pPr algn="ctr"/>
            <a:endParaRPr lang="nb-NO" dirty="0">
              <a:solidFill>
                <a:schemeClr val="bg1"/>
              </a:solidFill>
            </a:endParaRPr>
          </a:p>
          <a:p>
            <a:pPr algn="ctr"/>
            <a:endParaRPr lang="nb-NO" dirty="0">
              <a:solidFill>
                <a:schemeClr val="bg1"/>
              </a:solidFill>
            </a:endParaRPr>
          </a:p>
          <a:p>
            <a:pPr algn="ctr"/>
            <a:r>
              <a:rPr lang="nb-NO" dirty="0">
                <a:solidFill>
                  <a:schemeClr val="bg1"/>
                </a:solidFill>
              </a:rPr>
              <a:t>Placeholder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19D862D9-735A-44CC-8213-28A21B9CE726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738133203"/>
              </p:ext>
            </p:extLst>
          </p:nvPr>
        </p:nvGraphicFramePr>
        <p:xfrm>
          <a:off x="2032000" y="719138"/>
          <a:ext cx="812800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Bitmap Image" r:id="rId4" imgW="0" imgH="0" progId="Paint.Picture">
                  <p:embed/>
                </p:oleObj>
              </mc:Choice>
              <mc:Fallback>
                <p:oleObj name="Bitmap Image" r:id="rId4" imgW="0" imgH="0" progId="Paint.Picture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19D862D9-735A-44CC-8213-28A21B9CE726}"/>
                          </a:ext>
                        </a:extLst>
                      </p:cNvPr>
                      <p:cNvPicPr/>
                      <p:nvPr/>
                    </p:nvPicPr>
                    <p:blipFill/>
                    <p:spPr>
                      <a:xfrm>
                        <a:off x="2032000" y="719138"/>
                        <a:ext cx="812800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821CCC3F-F0DF-460D-82F3-370B73C9FB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439746" y="4004650"/>
            <a:ext cx="2365973" cy="2525459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nb-NO" dirty="0" err="1"/>
              <a:t>Add</a:t>
            </a:r>
            <a:r>
              <a:rPr lang="nb-NO" dirty="0"/>
              <a:t> </a:t>
            </a:r>
            <a:r>
              <a:rPr lang="nb-NO" dirty="0" err="1"/>
              <a:t>your</a:t>
            </a:r>
            <a:r>
              <a:rPr lang="nb-NO" dirty="0"/>
              <a:t> </a:t>
            </a:r>
            <a:r>
              <a:rPr lang="nb-NO" dirty="0" err="1"/>
              <a:t>picture</a:t>
            </a:r>
            <a:endParaRPr lang="nb-NO" dirty="0"/>
          </a:p>
          <a:p>
            <a:r>
              <a:rPr lang="nb-NO" dirty="0" err="1"/>
              <a:t>here</a:t>
            </a:r>
            <a:endParaRPr lang="nb-NO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8D2CF8F-8E4F-454D-B654-9CDDA3FA23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05274" y="5861122"/>
            <a:ext cx="5162551" cy="409694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357187" indent="0">
              <a:buNone/>
              <a:defRPr/>
            </a:lvl2pPr>
            <a:lvl3pPr marL="62865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nb-NO" dirty="0"/>
              <a:t>Click to </a:t>
            </a:r>
            <a:r>
              <a:rPr lang="nb-NO" dirty="0" err="1"/>
              <a:t>add</a:t>
            </a:r>
            <a:r>
              <a:rPr lang="nb-NO" dirty="0"/>
              <a:t> a </a:t>
            </a:r>
            <a:r>
              <a:rPr lang="nb-NO" dirty="0" err="1"/>
              <a:t>subtitle</a:t>
            </a:r>
            <a:r>
              <a:rPr lang="nb-NO" dirty="0"/>
              <a:t> </a:t>
            </a:r>
            <a:r>
              <a:rPr lang="nb-NO" dirty="0" err="1"/>
              <a:t>about</a:t>
            </a:r>
            <a:r>
              <a:rPr lang="nb-NO" dirty="0"/>
              <a:t> </a:t>
            </a:r>
            <a:r>
              <a:rPr lang="nb-NO" dirty="0" err="1"/>
              <a:t>yourself</a:t>
            </a:r>
            <a:endParaRPr lang="nb-NO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E7B8479-32DC-4AC6-BDE3-ACC21CB599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6698" y="5617597"/>
            <a:ext cx="3076575" cy="653219"/>
          </a:xfr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/>
              <a:t>23:59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61EB03BE-7B0E-4E71-B2CE-22AD0243D9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698" y="5147137"/>
            <a:ext cx="3076574" cy="375044"/>
          </a:xfrm>
        </p:spPr>
        <p:txBody>
          <a:bodyPr anchor="ctr"/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/>
              <a:t>31.12.2020</a:t>
            </a:r>
          </a:p>
        </p:txBody>
      </p:sp>
    </p:spTree>
    <p:extLst>
      <p:ext uri="{BB962C8B-B14F-4D97-AF65-F5344CB8AC3E}">
        <p14:creationId xmlns:p14="http://schemas.microsoft.com/office/powerpoint/2010/main" val="112712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ouvetOne - About M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9ABEB1-BD17-48B4-A791-9BC43FD38D32}"/>
              </a:ext>
            </a:extLst>
          </p:cNvPr>
          <p:cNvSpPr/>
          <p:nvPr userDrawn="1"/>
        </p:nvSpPr>
        <p:spPr>
          <a:xfrm>
            <a:off x="274468" y="2954143"/>
            <a:ext cx="11650832" cy="3686768"/>
          </a:xfrm>
          <a:prstGeom prst="rect">
            <a:avLst/>
          </a:prstGeom>
          <a:solidFill>
            <a:srgbClr val="454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nb-NO" sz="20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1D0146-C962-4C56-BC1F-0FFC768B4ABF}"/>
              </a:ext>
            </a:extLst>
          </p:cNvPr>
          <p:cNvSpPr/>
          <p:nvPr userDrawn="1"/>
        </p:nvSpPr>
        <p:spPr>
          <a:xfrm>
            <a:off x="5304797" y="1274801"/>
            <a:ext cx="6620503" cy="7139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08237" y="1274801"/>
            <a:ext cx="5162551" cy="71398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add your name here</a:t>
            </a:r>
            <a:endParaRPr lang="sv-SE" noProof="0" dirty="0"/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DDD408E8-76E4-43C4-9B10-4E6CEB84F8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71" t="10772" r="29890" b="33740"/>
          <a:stretch/>
        </p:blipFill>
        <p:spPr>
          <a:xfrm>
            <a:off x="298184" y="803589"/>
            <a:ext cx="1931703" cy="20661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CC8549-8067-4403-9F8C-8CE149B94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65" t="71674" r="17768" b="10462"/>
          <a:stretch/>
        </p:blipFill>
        <p:spPr>
          <a:xfrm>
            <a:off x="9572626" y="367677"/>
            <a:ext cx="2352674" cy="49210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063DCB8-0C7D-4447-8958-DDFF0214A6AC}"/>
              </a:ext>
            </a:extLst>
          </p:cNvPr>
          <p:cNvSpPr/>
          <p:nvPr userDrawn="1"/>
        </p:nvSpPr>
        <p:spPr>
          <a:xfrm>
            <a:off x="5304797" y="1988786"/>
            <a:ext cx="6620503" cy="409694"/>
          </a:xfrm>
          <a:prstGeom prst="rect">
            <a:avLst/>
          </a:prstGeom>
          <a:solidFill>
            <a:srgbClr val="454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nb-NO" sz="2000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42E3EE-26D5-493E-AEBD-0C86045D71BA}"/>
              </a:ext>
            </a:extLst>
          </p:cNvPr>
          <p:cNvSpPr/>
          <p:nvPr userDrawn="1"/>
        </p:nvSpPr>
        <p:spPr>
          <a:xfrm>
            <a:off x="2578919" y="545486"/>
            <a:ext cx="2422689" cy="2570581"/>
          </a:xfrm>
          <a:prstGeom prst="rect">
            <a:avLst/>
          </a:prstGeom>
          <a:solidFill>
            <a:schemeClr val="bg1">
              <a:lumMod val="65000"/>
            </a:schemeClr>
          </a:solidFill>
          <a:ln w="63500">
            <a:solidFill>
              <a:srgbClr val="FF6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>
              <a:solidFill>
                <a:schemeClr val="bg1"/>
              </a:solidFill>
            </a:endParaRPr>
          </a:p>
          <a:p>
            <a:pPr algn="ctr"/>
            <a:endParaRPr lang="nb-NO" dirty="0">
              <a:solidFill>
                <a:schemeClr val="bg1"/>
              </a:solidFill>
            </a:endParaRPr>
          </a:p>
          <a:p>
            <a:pPr algn="ctr"/>
            <a:endParaRPr lang="nb-NO" dirty="0">
              <a:solidFill>
                <a:schemeClr val="bg1"/>
              </a:solidFill>
            </a:endParaRPr>
          </a:p>
          <a:p>
            <a:pPr algn="ctr"/>
            <a:endParaRPr lang="nb-NO" dirty="0">
              <a:solidFill>
                <a:schemeClr val="bg1"/>
              </a:solidFill>
            </a:endParaRPr>
          </a:p>
          <a:p>
            <a:pPr algn="ctr"/>
            <a:r>
              <a:rPr lang="nb-NO" dirty="0">
                <a:solidFill>
                  <a:schemeClr val="bg1"/>
                </a:solidFill>
              </a:rPr>
              <a:t>Placeholder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19D862D9-735A-44CC-8213-28A21B9CE726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014214287"/>
              </p:ext>
            </p:extLst>
          </p:nvPr>
        </p:nvGraphicFramePr>
        <p:xfrm>
          <a:off x="2032000" y="719138"/>
          <a:ext cx="812800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Bitmap Image" r:id="rId4" imgW="0" imgH="0" progId="Paint.Picture">
                  <p:embed/>
                </p:oleObj>
              </mc:Choice>
              <mc:Fallback>
                <p:oleObj name="Bitmap Image" r:id="rId4" imgW="0" imgH="0" progId="Paint.Picture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19D862D9-735A-44CC-8213-28A21B9CE726}"/>
                          </a:ext>
                        </a:extLst>
                      </p:cNvPr>
                      <p:cNvPicPr/>
                      <p:nvPr/>
                    </p:nvPicPr>
                    <p:blipFill/>
                    <p:spPr>
                      <a:xfrm>
                        <a:off x="2032000" y="719138"/>
                        <a:ext cx="812800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821CCC3F-F0DF-460D-82F3-370B73C9FB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609046" y="567782"/>
            <a:ext cx="2365973" cy="2525459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nb-NO" dirty="0" err="1"/>
              <a:t>Add</a:t>
            </a:r>
            <a:r>
              <a:rPr lang="nb-NO" dirty="0"/>
              <a:t> </a:t>
            </a:r>
            <a:r>
              <a:rPr lang="nb-NO" dirty="0" err="1"/>
              <a:t>your</a:t>
            </a:r>
            <a:r>
              <a:rPr lang="nb-NO" dirty="0"/>
              <a:t> </a:t>
            </a:r>
            <a:r>
              <a:rPr lang="nb-NO" dirty="0" err="1"/>
              <a:t>picture</a:t>
            </a:r>
            <a:endParaRPr lang="nb-NO" dirty="0"/>
          </a:p>
          <a:p>
            <a:r>
              <a:rPr lang="nb-NO" dirty="0" err="1"/>
              <a:t>here</a:t>
            </a:r>
            <a:endParaRPr lang="nb-NO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8D2CF8F-8E4F-454D-B654-9CDDA3FA23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08237" y="1988786"/>
            <a:ext cx="5162551" cy="409694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357187" indent="0">
              <a:buNone/>
              <a:defRPr/>
            </a:lvl2pPr>
            <a:lvl3pPr marL="62865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nb-NO" dirty="0"/>
              <a:t>Click to </a:t>
            </a:r>
            <a:r>
              <a:rPr lang="nb-NO" dirty="0" err="1"/>
              <a:t>add</a:t>
            </a:r>
            <a:r>
              <a:rPr lang="nb-NO" dirty="0"/>
              <a:t> a </a:t>
            </a:r>
            <a:r>
              <a:rPr lang="nb-NO" dirty="0" err="1"/>
              <a:t>subtitle</a:t>
            </a:r>
            <a:r>
              <a:rPr lang="nb-NO" dirty="0"/>
              <a:t> </a:t>
            </a:r>
            <a:r>
              <a:rPr lang="nb-NO" dirty="0" err="1"/>
              <a:t>about</a:t>
            </a:r>
            <a:r>
              <a:rPr lang="nb-NO" dirty="0"/>
              <a:t> </a:t>
            </a:r>
            <a:r>
              <a:rPr lang="nb-NO" dirty="0" err="1"/>
              <a:t>yourself</a:t>
            </a:r>
            <a:endParaRPr lang="nb-NO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FBA0F1-4E76-47ED-A535-36316B5E42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7877" y="3425824"/>
            <a:ext cx="5087335" cy="306291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buClr>
                <a:srgbClr val="F06E20"/>
              </a:buClr>
              <a:defRPr sz="20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something</a:t>
            </a:r>
          </a:p>
          <a:p>
            <a:pPr lvl="1"/>
            <a:r>
              <a:rPr lang="en-US" dirty="0"/>
              <a:t>Something here</a:t>
            </a:r>
            <a:endParaRPr lang="nb-NO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016E6B-8CC3-4DA9-A02E-764A73A97C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06185" y="3425824"/>
            <a:ext cx="5087938" cy="306291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buClr>
                <a:srgbClr val="F06E20"/>
              </a:buClr>
              <a:defRPr sz="20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some more here</a:t>
            </a:r>
          </a:p>
          <a:p>
            <a:pPr lvl="1"/>
            <a:r>
              <a:rPr lang="en-US" dirty="0"/>
              <a:t>Something there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08388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les 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2A6E6-5934-4502-88A7-8DA49B8EA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975B157-FD50-4268-98A3-EE55D4BE2717}"/>
              </a:ext>
            </a:extLst>
          </p:cNvPr>
          <p:cNvGrpSpPr/>
          <p:nvPr userDrawn="1"/>
        </p:nvGrpSpPr>
        <p:grpSpPr>
          <a:xfrm>
            <a:off x="1335975" y="1671388"/>
            <a:ext cx="9155506" cy="4821487"/>
            <a:chOff x="1462099" y="1438166"/>
            <a:chExt cx="9155506" cy="482148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1FF5FD-FA41-42E8-AF1E-F8D1A0702E6F}"/>
                </a:ext>
              </a:extLst>
            </p:cNvPr>
            <p:cNvSpPr/>
            <p:nvPr/>
          </p:nvSpPr>
          <p:spPr>
            <a:xfrm>
              <a:off x="1462099" y="5226587"/>
              <a:ext cx="9155503" cy="10330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schemeClr val="bg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BE4872B-58E3-403D-956C-BB53E4EE2282}"/>
                </a:ext>
              </a:extLst>
            </p:cNvPr>
            <p:cNvSpPr/>
            <p:nvPr/>
          </p:nvSpPr>
          <p:spPr>
            <a:xfrm>
              <a:off x="1462100" y="3963780"/>
              <a:ext cx="9155503" cy="10330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schemeClr val="bg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8EAF07F-09DD-4ACB-B241-746E393C0C0F}"/>
                </a:ext>
              </a:extLst>
            </p:cNvPr>
            <p:cNvSpPr/>
            <p:nvPr/>
          </p:nvSpPr>
          <p:spPr>
            <a:xfrm>
              <a:off x="1462101" y="2700973"/>
              <a:ext cx="9155503" cy="10330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schemeClr val="bg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1A17FD-BDF2-49E1-A1F7-FE9C6C2A40BA}"/>
                </a:ext>
              </a:extLst>
            </p:cNvPr>
            <p:cNvSpPr/>
            <p:nvPr/>
          </p:nvSpPr>
          <p:spPr>
            <a:xfrm>
              <a:off x="1462102" y="1438166"/>
              <a:ext cx="9155503" cy="10330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>
                <a:solidFill>
                  <a:schemeClr val="bg1"/>
                </a:solidFill>
              </a:endParaRPr>
            </a:p>
          </p:txBody>
        </p:sp>
        <p:pic>
          <p:nvPicPr>
            <p:cNvPr id="8" name="Graphic 7" descr="Megaphone">
              <a:extLst>
                <a:ext uri="{FF2B5EF4-FFF2-40B4-BE49-F238E27FC236}">
                  <a16:creationId xmlns:a16="http://schemas.microsoft.com/office/drawing/2014/main" id="{1E20BF1D-B129-416B-8F62-F34C20DE2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14352" y="4024600"/>
              <a:ext cx="880593" cy="88059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44D8E7C-E616-40CB-952A-5BA2048BD053}"/>
                </a:ext>
              </a:extLst>
            </p:cNvPr>
            <p:cNvSpPr txBox="1"/>
            <p:nvPr/>
          </p:nvSpPr>
          <p:spPr>
            <a:xfrm>
              <a:off x="2993864" y="4249480"/>
              <a:ext cx="72447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400" dirty="0"/>
                <a:t>Skriv </a:t>
              </a:r>
              <a:r>
                <a:rPr lang="nb-NO" sz="2400" b="1" dirty="0"/>
                <a:t>spørsmål</a:t>
              </a:r>
              <a:r>
                <a:rPr lang="nb-NO" sz="2400" dirty="0"/>
                <a:t> i chatten – du får svar hvis det er tid igjen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931382A-744D-4285-8211-512CECC48D03}"/>
                </a:ext>
              </a:extLst>
            </p:cNvPr>
            <p:cNvSpPr txBox="1"/>
            <p:nvPr/>
          </p:nvSpPr>
          <p:spPr>
            <a:xfrm>
              <a:off x="2993863" y="2986673"/>
              <a:ext cx="753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400" b="1" dirty="0"/>
                <a:t>Demp</a:t>
              </a:r>
              <a:r>
                <a:rPr lang="nb-NO" sz="2400" dirty="0"/>
                <a:t> mikrofonen din – la foredragsholder styre showet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39DABB-C8F1-4DCE-8483-B0E9F48A1BFF}"/>
                </a:ext>
              </a:extLst>
            </p:cNvPr>
            <p:cNvSpPr txBox="1"/>
            <p:nvPr/>
          </p:nvSpPr>
          <p:spPr>
            <a:xfrm>
              <a:off x="2993863" y="1723866"/>
              <a:ext cx="70118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400" b="1" dirty="0"/>
                <a:t>Skru av </a:t>
              </a:r>
              <a:r>
                <a:rPr lang="nb-NO" sz="2400" dirty="0"/>
                <a:t>webkameraet ditt for å forstyrre minst mulig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4F26F9A-2EEC-45E6-B9CD-F5F560E556E4}"/>
                </a:ext>
              </a:extLst>
            </p:cNvPr>
            <p:cNvSpPr txBox="1"/>
            <p:nvPr/>
          </p:nvSpPr>
          <p:spPr>
            <a:xfrm>
              <a:off x="2993863" y="5512287"/>
              <a:ext cx="70118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400" dirty="0"/>
                <a:t>Foredraget blir </a:t>
              </a:r>
              <a:r>
                <a:rPr lang="nb-NO" sz="2400" b="1" dirty="0"/>
                <a:t>tatt opp</a:t>
              </a:r>
              <a:r>
                <a:rPr lang="nb-NO" sz="2400" dirty="0"/>
                <a:t> og tilgjengelig internt etterpå</a:t>
              </a:r>
              <a:endParaRPr lang="nb-NO" sz="2400" b="1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65A5C94-8AB8-4F14-A268-F1E2D2E5FCF8}"/>
                </a:ext>
              </a:extLst>
            </p:cNvPr>
            <p:cNvGrpSpPr/>
            <p:nvPr/>
          </p:nvGrpSpPr>
          <p:grpSpPr>
            <a:xfrm>
              <a:off x="1708602" y="1520962"/>
              <a:ext cx="914400" cy="914400"/>
              <a:chOff x="1708602" y="1520962"/>
              <a:chExt cx="914400" cy="914400"/>
            </a:xfrm>
          </p:grpSpPr>
          <p:pic>
            <p:nvPicPr>
              <p:cNvPr id="21" name="Graphic 20" descr="Web cam">
                <a:extLst>
                  <a:ext uri="{FF2B5EF4-FFF2-40B4-BE49-F238E27FC236}">
                    <a16:creationId xmlns:a16="http://schemas.microsoft.com/office/drawing/2014/main" id="{43AA34CD-0BE4-490B-934D-06409989BB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708602" y="1520962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53900910-5DC6-4CF1-A51A-9060F42530D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46447" y="1678318"/>
                <a:ext cx="638709" cy="599688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B9E2875-7445-4948-A83F-722FE116E0E4}"/>
                </a:ext>
              </a:extLst>
            </p:cNvPr>
            <p:cNvGrpSpPr/>
            <p:nvPr/>
          </p:nvGrpSpPr>
          <p:grpSpPr>
            <a:xfrm>
              <a:off x="1742892" y="2818712"/>
              <a:ext cx="840129" cy="840129"/>
              <a:chOff x="1742892" y="2818712"/>
              <a:chExt cx="840129" cy="840129"/>
            </a:xfrm>
          </p:grpSpPr>
          <p:pic>
            <p:nvPicPr>
              <p:cNvPr id="19" name="Graphic 18" descr="Radio microphone">
                <a:extLst>
                  <a:ext uri="{FF2B5EF4-FFF2-40B4-BE49-F238E27FC236}">
                    <a16:creationId xmlns:a16="http://schemas.microsoft.com/office/drawing/2014/main" id="{125161A7-3804-4270-8DDC-CF72203C0D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742892" y="2818712"/>
                <a:ext cx="840129" cy="840129"/>
              </a:xfrm>
              <a:prstGeom prst="rect">
                <a:avLst/>
              </a:prstGeom>
            </p:spPr>
          </p:pic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5913681-B985-4A13-879C-F022BCD658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34856" y="2944676"/>
                <a:ext cx="638709" cy="599688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4C64699-CA7D-4FDA-8EF0-8E0D290D2767}"/>
                </a:ext>
              </a:extLst>
            </p:cNvPr>
            <p:cNvGrpSpPr/>
            <p:nvPr/>
          </p:nvGrpSpPr>
          <p:grpSpPr>
            <a:xfrm>
              <a:off x="1869505" y="5432277"/>
              <a:ext cx="613932" cy="613932"/>
              <a:chOff x="1869505" y="5594202"/>
              <a:chExt cx="613932" cy="613932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A068D8E0-EA1D-4F85-B451-4657821DA806}"/>
                  </a:ext>
                </a:extLst>
              </p:cNvPr>
              <p:cNvSpPr/>
              <p:nvPr/>
            </p:nvSpPr>
            <p:spPr>
              <a:xfrm>
                <a:off x="1869505" y="5594202"/>
                <a:ext cx="613932" cy="61393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EED2FF19-1087-4586-9611-08C77C5CCE02}"/>
                  </a:ext>
                </a:extLst>
              </p:cNvPr>
              <p:cNvSpPr/>
              <p:nvPr/>
            </p:nvSpPr>
            <p:spPr>
              <a:xfrm>
                <a:off x="1932079" y="5650882"/>
                <a:ext cx="494963" cy="49496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2E0357B0-1C58-4790-9297-558226C73BB6}"/>
                  </a:ext>
                </a:extLst>
              </p:cNvPr>
              <p:cNvSpPr/>
              <p:nvPr/>
            </p:nvSpPr>
            <p:spPr>
              <a:xfrm>
                <a:off x="1996223" y="5718826"/>
                <a:ext cx="361064" cy="36106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4980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4800" y="365125"/>
            <a:ext cx="10078991" cy="1325563"/>
          </a:xfrm>
          <a:prstGeom prst="rect">
            <a:avLst/>
          </a:prstGeom>
        </p:spPr>
        <p:txBody>
          <a:bodyPr vert="horz" lIns="90000" tIns="45720" rIns="91440" bIns="45720" rtlCol="0" anchor="ctr">
            <a:noAutofit/>
          </a:bodyPr>
          <a:lstStyle/>
          <a:p>
            <a:endParaRPr lang="sv-SE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4800" y="1825625"/>
            <a:ext cx="1009634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endParaRPr lang="sv-SE" noProof="0" dirty="0"/>
          </a:p>
        </p:txBody>
      </p:sp>
      <p:grpSp>
        <p:nvGrpSpPr>
          <p:cNvPr id="7" name="Group 6"/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8" name="Rectangle 7"/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1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433956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  <p:sldLayoutId id="2147483668" r:id="rId5"/>
    <p:sldLayoutId id="2147483689" r:id="rId6"/>
    <p:sldLayoutId id="2147483713" r:id="rId7"/>
    <p:sldLayoutId id="2147483714" r:id="rId8"/>
    <p:sldLayoutId id="2147483715" r:id="rId9"/>
    <p:sldLayoutId id="2147483716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71463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rgbClr val="92D05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271463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rgbClr val="92D050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4800" y="365126"/>
            <a:ext cx="10146506" cy="963024"/>
          </a:xfrm>
          <a:prstGeom prst="rect">
            <a:avLst/>
          </a:prstGeom>
        </p:spPr>
        <p:txBody>
          <a:bodyPr vert="horz" lIns="90000" tIns="45720" rIns="91440" bIns="45720" rtlCol="0" anchor="b">
            <a:noAutofit/>
          </a:bodyPr>
          <a:lstStyle/>
          <a:p>
            <a:endParaRPr lang="sv-S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sv-SE" noProof="0" smtClean="0"/>
              <a:pPr/>
              <a:t>‹#›</a:t>
            </a:fld>
            <a:endParaRPr lang="sv-SE" noProof="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328400" y="1328149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1234800" y="1825625"/>
            <a:ext cx="8471432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endParaRPr lang="sv-SE" noProof="0" dirty="0"/>
          </a:p>
        </p:txBody>
      </p:sp>
      <p:grpSp>
        <p:nvGrpSpPr>
          <p:cNvPr id="10" name="Group 6">
            <a:extLst>
              <a:ext uri="{FF2B5EF4-FFF2-40B4-BE49-F238E27FC236}">
                <a16:creationId xmlns:a16="http://schemas.microsoft.com/office/drawing/2014/main" id="{A847540E-5D4E-4238-AC99-4923A96BBF05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3" name="Rectangle 7">
              <a:extLst>
                <a:ext uri="{FF2B5EF4-FFF2-40B4-BE49-F238E27FC236}">
                  <a16:creationId xmlns:a16="http://schemas.microsoft.com/office/drawing/2014/main" id="{FD6E77D7-8E62-4CCC-BB42-C653F12363BC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1">
              <a:extLst>
                <a:ext uri="{FF2B5EF4-FFF2-40B4-BE49-F238E27FC236}">
                  <a16:creationId xmlns:a16="http://schemas.microsoft.com/office/drawing/2014/main" id="{BADFFE96-F770-49AD-ACB9-D35843E1C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515736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688" r:id="rId2"/>
    <p:sldLayoutId id="2147483699" r:id="rId3"/>
    <p:sldLayoutId id="2147483698" r:id="rId4"/>
    <p:sldLayoutId id="2147483700" r:id="rId5"/>
    <p:sldLayoutId id="2147483694" r:id="rId6"/>
    <p:sldLayoutId id="2147483702" r:id="rId7"/>
    <p:sldLayoutId id="2147483695" r:id="rId8"/>
    <p:sldLayoutId id="2147483697" r:id="rId9"/>
    <p:sldLayoutId id="2147483703" r:id="rId10"/>
    <p:sldLayoutId id="2147483704" r:id="rId11"/>
    <p:sldLayoutId id="2147483710" r:id="rId12"/>
    <p:sldLayoutId id="214748369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8775" indent="-358775" algn="l" defTabSz="914400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Font typeface="Courier New" panose="02070309020205020404" pitchFamily="49" charset="0"/>
        <a:buChar char="o"/>
        <a:defRPr lang="nb-NO" sz="2400" kern="1200" noProof="0" dirty="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71463" algn="l" defTabSz="914400" rtl="0" eaLnBrk="1" latinLnBrk="0" hangingPunct="1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•"/>
        <a:defRPr lang="nb-NO" sz="2000" kern="1200" noProof="0" dirty="0" err="1" smtClean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85750" algn="l" defTabSz="914400" rtl="0" eaLnBrk="1" latinLnBrk="0" hangingPunct="1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Font typeface="Calibri" panose="020F0502020204030204" pitchFamily="34" charset="0"/>
        <a:buChar char="▪"/>
        <a:defRPr lang="nb-NO" sz="1800" kern="1200" baseline="0" noProof="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nb-NO"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4800" y="665158"/>
            <a:ext cx="10146506" cy="963024"/>
          </a:xfrm>
          <a:prstGeom prst="rect">
            <a:avLst/>
          </a:prstGeom>
        </p:spPr>
        <p:txBody>
          <a:bodyPr vert="horz" lIns="90000" tIns="45720" rIns="91440" bIns="45720" rtlCol="0" anchor="b">
            <a:noAutofit/>
          </a:bodyPr>
          <a:lstStyle/>
          <a:p>
            <a:endParaRPr lang="sv-SE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4800" y="3078955"/>
            <a:ext cx="10119000" cy="30980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buClr>
                <a:schemeClr val="accent2"/>
              </a:buClr>
              <a:buFont typeface="Courier New" panose="02070309020205020404" pitchFamily="49" charset="0"/>
              <a:buChar char="o"/>
            </a:pPr>
            <a:endParaRPr lang="sv-SE" noProof="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5685717" y="1898525"/>
            <a:ext cx="9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15713" y="6492875"/>
            <a:ext cx="5127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FBC2E-150B-49D4-A5E9-D014A10F5E5B}" type="slidenum">
              <a:rPr lang="sv-SE" noProof="0" smtClean="0"/>
              <a:pPr/>
              <a:t>‹#›</a:t>
            </a:fld>
            <a:endParaRPr lang="sv-SE" noProof="0" dirty="0"/>
          </a:p>
        </p:txBody>
      </p:sp>
      <p:grpSp>
        <p:nvGrpSpPr>
          <p:cNvPr id="15" name="Group 6">
            <a:extLst>
              <a:ext uri="{FF2B5EF4-FFF2-40B4-BE49-F238E27FC236}">
                <a16:creationId xmlns:a16="http://schemas.microsoft.com/office/drawing/2014/main" id="{29F62008-B414-4047-8E52-38DA28357C0B}"/>
              </a:ext>
            </a:extLst>
          </p:cNvPr>
          <p:cNvGrpSpPr/>
          <p:nvPr userDrawn="1"/>
        </p:nvGrpSpPr>
        <p:grpSpPr>
          <a:xfrm rot="10800000">
            <a:off x="11950995" y="657823"/>
            <a:ext cx="241005" cy="659219"/>
            <a:chOff x="11950995" y="552893"/>
            <a:chExt cx="241005" cy="659219"/>
          </a:xfrm>
          <a:solidFill>
            <a:srgbClr val="000000"/>
          </a:solidFill>
        </p:grpSpPr>
        <p:sp>
          <p:nvSpPr>
            <p:cNvPr id="16" name="Rectangle 7">
              <a:extLst>
                <a:ext uri="{FF2B5EF4-FFF2-40B4-BE49-F238E27FC236}">
                  <a16:creationId xmlns:a16="http://schemas.microsoft.com/office/drawing/2014/main" id="{0682A13C-E15E-4736-8E1C-6C0591F931C1}"/>
                </a:ext>
              </a:extLst>
            </p:cNvPr>
            <p:cNvSpPr/>
            <p:nvPr/>
          </p:nvSpPr>
          <p:spPr>
            <a:xfrm>
              <a:off x="11950995" y="552893"/>
              <a:ext cx="241005" cy="659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1">
              <a:extLst>
                <a:ext uri="{FF2B5EF4-FFF2-40B4-BE49-F238E27FC236}">
                  <a16:creationId xmlns:a16="http://schemas.microsoft.com/office/drawing/2014/main" id="{D3C4BF7A-B682-4510-9952-66CCC90B8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11829714" y="828836"/>
              <a:ext cx="506509" cy="13929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846142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2" r:id="rId3"/>
    <p:sldLayoutId id="2147483709" r:id="rId4"/>
    <p:sldLayoutId id="2147483708" r:id="rId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22E27-C528-40DB-A237-887255D4DC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Slik angriper du kjente sårbarheter</a:t>
            </a:r>
            <a:br>
              <a:rPr lang="nb-NO" dirty="0"/>
            </a:br>
            <a:r>
              <a:rPr lang="nb-NO" sz="2400" dirty="0">
                <a:latin typeface="Arial Black" panose="020B0A04020102020204" pitchFamily="34" charset="0"/>
              </a:rPr>
              <a:t>Sårbarhetssjekk av tredjepartsbiblioteker</a:t>
            </a:r>
            <a:endParaRPr lang="nb-NO" dirty="0"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4AD851-4F92-44D6-80B9-A23D963BE1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Arne Berner</a:t>
            </a:r>
          </a:p>
        </p:txBody>
      </p:sp>
      <p:pic>
        <p:nvPicPr>
          <p:cNvPr id="9" name="Picture Placeholder 8" descr="A person wearing sunglasses and a hat&#10;&#10;Description automatically generated">
            <a:extLst>
              <a:ext uri="{FF2B5EF4-FFF2-40B4-BE49-F238E27FC236}">
                <a16:creationId xmlns:a16="http://schemas.microsoft.com/office/drawing/2014/main" id="{FE22E59B-2388-480A-9982-E40DF555289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3" r="3113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DEB686-7719-43B2-8170-E96ADCE0DB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b-NO" dirty="0" err="1"/>
              <a:t>Bouvet</a:t>
            </a:r>
            <a:r>
              <a:rPr lang="nb-NO" dirty="0"/>
              <a:t> Øst / </a:t>
            </a:r>
            <a:r>
              <a:rPr lang="nb-NO" dirty="0" err="1"/>
              <a:t>Cloud</a:t>
            </a:r>
            <a:endParaRPr lang="nb-NO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F56A69-7624-41FC-B7E5-2BF4F7CB9C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b-NO" dirty="0"/>
              <a:t>17:30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783DE4-4B16-4DA8-A3C7-B5D7E24363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b-NO" dirty="0"/>
              <a:t>23.04.2020</a:t>
            </a:r>
          </a:p>
        </p:txBody>
      </p:sp>
    </p:spTree>
    <p:extLst>
      <p:ext uri="{BB962C8B-B14F-4D97-AF65-F5344CB8AC3E}">
        <p14:creationId xmlns:p14="http://schemas.microsoft.com/office/powerpoint/2010/main" val="2498119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E9D334C-2AF4-4A09-A410-F0926965D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z="4000" dirty="0"/>
              <a:t>Hjelp oss å gjøre dette til en fantastisk kveld!</a:t>
            </a:r>
          </a:p>
        </p:txBody>
      </p:sp>
    </p:spTree>
    <p:extLst>
      <p:ext uri="{BB962C8B-B14F-4D97-AF65-F5344CB8AC3E}">
        <p14:creationId xmlns:p14="http://schemas.microsoft.com/office/powerpoint/2010/main" val="293779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FEFB7F-D8C3-486B-9B0E-972A8DBA7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E101536-3582-4800-BF06-3AA2D9BBA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05268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5E51BC92-56F9-43EF-BFBB-97127DDDF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076" y="2871626"/>
            <a:ext cx="6205742" cy="1114747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0B64A9CD-1224-4DE7-82E5-9C41BAB56B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17" t="9867" r="17519" b="9649"/>
          <a:stretch/>
        </p:blipFill>
        <p:spPr>
          <a:xfrm>
            <a:off x="1422400" y="2420040"/>
            <a:ext cx="3361266" cy="313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70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5E51BC92-56F9-43EF-BFBB-97127DDDF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076" y="2871626"/>
            <a:ext cx="6205742" cy="1114747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0B64A9CD-1224-4DE7-82E5-9C41BAB56B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17" t="9867" r="17519" b="9649"/>
          <a:stretch/>
        </p:blipFill>
        <p:spPr>
          <a:xfrm>
            <a:off x="1422400" y="2420040"/>
            <a:ext cx="3361266" cy="313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088528"/>
      </p:ext>
    </p:extLst>
  </p:cSld>
  <p:clrMapOvr>
    <a:masterClrMapping/>
  </p:clrMapOvr>
</p:sld>
</file>

<file path=ppt/theme/theme1.xml><?xml version="1.0" encoding="utf-8"?>
<a:theme xmlns:a="http://schemas.openxmlformats.org/drawingml/2006/main" name="Forside">
  <a:themeElements>
    <a:clrScheme name="Bouvet">
      <a:dk1>
        <a:srgbClr val="222222"/>
      </a:dk1>
      <a:lt1>
        <a:sysClr val="window" lastClr="FFFFFF"/>
      </a:lt1>
      <a:dk2>
        <a:srgbClr val="CD5000"/>
      </a:dk2>
      <a:lt2>
        <a:srgbClr val="A4D5EB"/>
      </a:lt2>
      <a:accent1>
        <a:srgbClr val="FF6400"/>
      </a:accent1>
      <a:accent2>
        <a:srgbClr val="FBBD2D"/>
      </a:accent2>
      <a:accent3>
        <a:srgbClr val="D4E262"/>
      </a:accent3>
      <a:accent4>
        <a:srgbClr val="5AA4A2"/>
      </a:accent4>
      <a:accent5>
        <a:srgbClr val="377599"/>
      </a:accent5>
      <a:accent6>
        <a:srgbClr val="0D3C55"/>
      </a:accent6>
      <a:hlink>
        <a:srgbClr val="CD5000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302B241-2C00-4664-9CEE-604967A15EBE}" vid="{A6FDABC0-7163-4BB1-BA32-F8409AD9AD81}"/>
    </a:ext>
  </a:extLst>
</a:theme>
</file>

<file path=ppt/theme/theme2.xml><?xml version="1.0" encoding="utf-8"?>
<a:theme xmlns:a="http://schemas.openxmlformats.org/drawingml/2006/main" name="Innhold">
  <a:themeElements>
    <a:clrScheme name="Bouvet">
      <a:dk1>
        <a:srgbClr val="222222"/>
      </a:dk1>
      <a:lt1>
        <a:sysClr val="window" lastClr="FFFFFF"/>
      </a:lt1>
      <a:dk2>
        <a:srgbClr val="CD5000"/>
      </a:dk2>
      <a:lt2>
        <a:srgbClr val="A4D5EB"/>
      </a:lt2>
      <a:accent1>
        <a:srgbClr val="FF6400"/>
      </a:accent1>
      <a:accent2>
        <a:srgbClr val="FBBD2D"/>
      </a:accent2>
      <a:accent3>
        <a:srgbClr val="D4E262"/>
      </a:accent3>
      <a:accent4>
        <a:srgbClr val="5AA4A2"/>
      </a:accent4>
      <a:accent5>
        <a:srgbClr val="377599"/>
      </a:accent5>
      <a:accent6>
        <a:srgbClr val="0D3C55"/>
      </a:accent6>
      <a:hlink>
        <a:srgbClr val="CD5000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0302B241-2C00-4664-9CEE-604967A15EBE}" vid="{B595B334-FEC7-49E4-98BE-8F3AAC8691A4}"/>
    </a:ext>
  </a:extLst>
</a:theme>
</file>

<file path=ppt/theme/theme3.xml><?xml version="1.0" encoding="utf-8"?>
<a:theme xmlns:a="http://schemas.openxmlformats.org/drawingml/2006/main" name="Prosess">
  <a:themeElements>
    <a:clrScheme name="Bouvet">
      <a:dk1>
        <a:srgbClr val="222222"/>
      </a:dk1>
      <a:lt1>
        <a:sysClr val="window" lastClr="FFFFFF"/>
      </a:lt1>
      <a:dk2>
        <a:srgbClr val="CD5000"/>
      </a:dk2>
      <a:lt2>
        <a:srgbClr val="A4D5EB"/>
      </a:lt2>
      <a:accent1>
        <a:srgbClr val="FF6400"/>
      </a:accent1>
      <a:accent2>
        <a:srgbClr val="FBBD2D"/>
      </a:accent2>
      <a:accent3>
        <a:srgbClr val="D4E262"/>
      </a:accent3>
      <a:accent4>
        <a:srgbClr val="5AA4A2"/>
      </a:accent4>
      <a:accent5>
        <a:srgbClr val="377599"/>
      </a:accent5>
      <a:accent6>
        <a:srgbClr val="0D3C55"/>
      </a:accent6>
      <a:hlink>
        <a:srgbClr val="CD5000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302B241-2C00-4664-9CEE-604967A15EBE}" vid="{1C506090-72C0-44F6-8E7B-A57D9517A06B}"/>
    </a:ext>
  </a:extLst>
</a:theme>
</file>

<file path=ppt/theme/theme4.xml><?xml version="1.0" encoding="utf-8"?>
<a:theme xmlns:a="http://schemas.openxmlformats.org/drawingml/2006/main" name="Office Theme">
  <a:themeElements>
    <a:clrScheme name="Bouvet">
      <a:dk1>
        <a:srgbClr val="222222"/>
      </a:dk1>
      <a:lt1>
        <a:sysClr val="window" lastClr="FFFFFF"/>
      </a:lt1>
      <a:dk2>
        <a:srgbClr val="CD5000"/>
      </a:dk2>
      <a:lt2>
        <a:srgbClr val="A4D5EB"/>
      </a:lt2>
      <a:accent1>
        <a:srgbClr val="FF6400"/>
      </a:accent1>
      <a:accent2>
        <a:srgbClr val="FBBD2D"/>
      </a:accent2>
      <a:accent3>
        <a:srgbClr val="D4E262"/>
      </a:accent3>
      <a:accent4>
        <a:srgbClr val="5AA4A2"/>
      </a:accent4>
      <a:accent5>
        <a:srgbClr val="377599"/>
      </a:accent5>
      <a:accent6>
        <a:srgbClr val="0D3C55"/>
      </a:accent6>
      <a:hlink>
        <a:srgbClr val="CD5000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Bouvet">
      <a:dk1>
        <a:srgbClr val="222222"/>
      </a:dk1>
      <a:lt1>
        <a:sysClr val="window" lastClr="FFFFFF"/>
      </a:lt1>
      <a:dk2>
        <a:srgbClr val="CD5000"/>
      </a:dk2>
      <a:lt2>
        <a:srgbClr val="A4D5EB"/>
      </a:lt2>
      <a:accent1>
        <a:srgbClr val="FF6400"/>
      </a:accent1>
      <a:accent2>
        <a:srgbClr val="FBBD2D"/>
      </a:accent2>
      <a:accent3>
        <a:srgbClr val="D4E262"/>
      </a:accent3>
      <a:accent4>
        <a:srgbClr val="5AA4A2"/>
      </a:accent4>
      <a:accent5>
        <a:srgbClr val="377599"/>
      </a:accent5>
      <a:accent6>
        <a:srgbClr val="0D3C55"/>
      </a:accent6>
      <a:hlink>
        <a:srgbClr val="CD5000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2C817E29E5034FA7EB33C7B2A98A82" ma:contentTypeVersion="6" ma:contentTypeDescription="Create a new document." ma:contentTypeScope="" ma:versionID="bd6e2c1c57b4e61e11f7bc992d56fe68">
  <xsd:schema xmlns:xsd="http://www.w3.org/2001/XMLSchema" xmlns:xs="http://www.w3.org/2001/XMLSchema" xmlns:p="http://schemas.microsoft.com/office/2006/metadata/properties" xmlns:ns2="265f1136-b6b3-4aff-8cb9-25d500ced709" xmlns:ns3="c30a6cd7-2679-4dea-871a-a29d223b74de" xmlns:ns4="d68ad976-d3fd-4edb-89d6-4c96306ec421" targetNamespace="http://schemas.microsoft.com/office/2006/metadata/properties" ma:root="true" ma:fieldsID="a7310469bdf2b5893e00e65673f6ae20" ns2:_="" ns3:_="" ns4:_="">
    <xsd:import namespace="265f1136-b6b3-4aff-8cb9-25d500ced709"/>
    <xsd:import namespace="c30a6cd7-2679-4dea-871a-a29d223b74de"/>
    <xsd:import namespace="d68ad976-d3fd-4edb-89d6-4c96306ec421"/>
    <xsd:element name="properties">
      <xsd:complexType>
        <xsd:sequence>
          <xsd:element name="documentManagement">
            <xsd:complexType>
              <xsd:all>
                <xsd:element ref="ns2:kea263483ca3456bbae055c520b36b14" minOccurs="0"/>
                <xsd:element ref="ns3:TaxCatchAll" minOccurs="0"/>
                <xsd:element ref="ns2:EventsPageID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5f1136-b6b3-4aff-8cb9-25d500ced709" elementFormDefault="qualified">
    <xsd:import namespace="http://schemas.microsoft.com/office/2006/documentManagement/types"/>
    <xsd:import namespace="http://schemas.microsoft.com/office/infopath/2007/PartnerControls"/>
    <xsd:element name="kea263483ca3456bbae055c520b36b14" ma:index="9" nillable="true" ma:taxonomy="true" ma:internalName="kea263483ca3456bbae055c520b36b14" ma:taxonomyFieldName="EventsEventCode" ma:displayName="Event" ma:fieldId="{4ea26348-3ca3-456b-bae0-55c520b36b14}" ma:sspId="6a379ee0-c3cf-4aff-84f7-916ac219c558" ma:termSetId="4477a78a-13af-4a1a-9b13-36a4cd430250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EventsPageID" ma:index="11" nillable="true" ma:displayName="Page ID" ma:internalName="EventsPageID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0a6cd7-2679-4dea-871a-a29d223b74de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9ad5e4d-336f-46f7-a866-e95df6f21ae7}" ma:internalName="TaxCatchAll" ma:showField="CatchAllData" ma:web="265f1136-b6b3-4aff-8cb9-25d500ced70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8ad976-d3fd-4edb-89d6-4c96306ec4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30a6cd7-2679-4dea-871a-a29d223b74de"/>
    <kea263483ca3456bbae055c520b36b14 xmlns="265f1136-b6b3-4aff-8cb9-25d500ced709">
      <Terms xmlns="http://schemas.microsoft.com/office/infopath/2007/PartnerControls"/>
    </kea263483ca3456bbae055c520b36b14>
    <EventsPageID xmlns="265f1136-b6b3-4aff-8cb9-25d500ced709">0</EventsPageID>
  </documentManagement>
</p:properties>
</file>

<file path=customXml/itemProps1.xml><?xml version="1.0" encoding="utf-8"?>
<ds:datastoreItem xmlns:ds="http://schemas.openxmlformats.org/officeDocument/2006/customXml" ds:itemID="{AD530B8A-0FC3-4237-B13F-B1DAE0823F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5f1136-b6b3-4aff-8cb9-25d500ced709"/>
    <ds:schemaRef ds:uri="c30a6cd7-2679-4dea-871a-a29d223b74de"/>
    <ds:schemaRef ds:uri="d68ad976-d3fd-4edb-89d6-4c96306ec4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82CC63-55FC-4D22-9ED3-DB88AF6228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2CB842-18D5-4EEF-9009-B0CAFCE7AC3E}">
  <ds:schemaRefs>
    <ds:schemaRef ds:uri="http://purl.org/dc/dcmitype/"/>
    <ds:schemaRef ds:uri="http://schemas.openxmlformats.org/package/2006/metadata/core-properties"/>
    <ds:schemaRef ds:uri="265f1136-b6b3-4aff-8cb9-25d500ced709"/>
    <ds:schemaRef ds:uri="http://purl.org/dc/elements/1.1/"/>
    <ds:schemaRef ds:uri="http://purl.org/dc/terms/"/>
    <ds:schemaRef ds:uri="http://schemas.microsoft.com/office/2006/documentManagement/types"/>
    <ds:schemaRef ds:uri="c30a6cd7-2679-4dea-871a-a29d223b74de"/>
    <ds:schemaRef ds:uri="http://schemas.microsoft.com/office/2006/metadata/properties"/>
    <ds:schemaRef ds:uri="http://schemas.microsoft.com/office/infopath/2007/PartnerControls"/>
    <ds:schemaRef ds:uri="d68ad976-d3fd-4edb-89d6-4c96306ec421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27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Courier New</vt:lpstr>
      <vt:lpstr>Georgia</vt:lpstr>
      <vt:lpstr>Wingdings</vt:lpstr>
      <vt:lpstr>Forside</vt:lpstr>
      <vt:lpstr>Innhold</vt:lpstr>
      <vt:lpstr>Prosess</vt:lpstr>
      <vt:lpstr>Bitmap Image</vt:lpstr>
      <vt:lpstr>Slik angriper du kjente sårbarheter Sårbarhetssjekk av tredjepartsbiblioteker</vt:lpstr>
      <vt:lpstr>Hjelp oss å gjøre dette til en fantastisk kveld!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Presentasjonsmal BouvetOne 2020</dc:title>
  <dc:creator>Gunnar Lied</dc:creator>
  <cp:lastModifiedBy>Arne Berner</cp:lastModifiedBy>
  <cp:revision>21</cp:revision>
  <dcterms:created xsi:type="dcterms:W3CDTF">2020-04-06T05:29:00Z</dcterms:created>
  <dcterms:modified xsi:type="dcterms:W3CDTF">2020-04-21T15:25:07Z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0x0101007F2C817E29E5034FA7EB33C7B2A98A82</vt:lpwstr>
  </property>
  <property fmtid="{D5CDD505-2E9C-101B-9397-08002B2CF9AE}" pid="3" name="_dlc_DocIdItemGuid">
    <vt:lpwstr>86852120-cc66-4c0f-8b63-a8fb53c60303</vt:lpwstr>
  </property>
  <property fmtid="{D5CDD505-2E9C-101B-9397-08002B2CF9AE}" pid="4" name="EventsEventCode">
    <vt:lpwstr/>
  </property>
</Properties>
</file>

<file path=docProps/thumbnail.jpeg>
</file>